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9" r:id="rId1"/>
  </p:sldMasterIdLst>
  <p:notesMasterIdLst>
    <p:notesMasterId r:id="rId3"/>
  </p:notesMasterIdLst>
  <p:handoutMasterIdLst>
    <p:handoutMasterId r:id="rId4"/>
  </p:handoutMasterIdLst>
  <p:sldIdLst>
    <p:sldId id="256" r:id="rId2"/>
  </p:sldIdLst>
  <p:sldSz cx="21383625" cy="30275213"/>
  <p:notesSz cx="14351000" cy="99314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81" userDrawn="1">
          <p15:clr>
            <a:srgbClr val="A4A3A4"/>
          </p15:clr>
        </p15:guide>
        <p15:guide id="2" pos="673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45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CFF"/>
    <a:srgbClr val="2DAAF7"/>
    <a:srgbClr val="4AA2DE"/>
    <a:srgbClr val="E8F6FE"/>
    <a:srgbClr val="C3E7FD"/>
    <a:srgbClr val="2891D8"/>
    <a:srgbClr val="0F8BD7"/>
    <a:srgbClr val="1880CE"/>
    <a:srgbClr val="1675BC"/>
    <a:srgbClr val="0880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36" autoAdjust="0"/>
    <p:restoredTop sz="99507" autoAdjust="0"/>
  </p:normalViewPr>
  <p:slideViewPr>
    <p:cSldViewPr>
      <p:cViewPr>
        <p:scale>
          <a:sx n="50" d="100"/>
          <a:sy n="50" d="100"/>
        </p:scale>
        <p:origin x="1056" y="-30"/>
      </p:cViewPr>
      <p:guideLst>
        <p:guide orient="horz" pos="9681"/>
        <p:guide pos="67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920" y="-156"/>
      </p:cViewPr>
      <p:guideLst>
        <p:guide orient="horz" pos="3127"/>
        <p:guide pos="45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1026">
            <a:extLst>
              <a:ext uri="{FF2B5EF4-FFF2-40B4-BE49-F238E27FC236}">
                <a16:creationId xmlns:a16="http://schemas.microsoft.com/office/drawing/2014/main" id="{E54E657A-5DE4-41FB-997A-F2518A6F000D}"/>
              </a:ext>
            </a:extLst>
          </p:cNvPr>
          <p:cNvSpPr>
            <a:spLocks noGrp="1" noChangeArrowheads="1"/>
          </p:cNvSpPr>
          <p:nvPr>
            <p:ph type="hdr" sz="quarter"/>
          </p:nvPr>
        </p:nvSpPr>
        <p:spPr bwMode="auto">
          <a:xfrm>
            <a:off x="0"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79" name="Rectangle 1027">
            <a:extLst>
              <a:ext uri="{FF2B5EF4-FFF2-40B4-BE49-F238E27FC236}">
                <a16:creationId xmlns:a16="http://schemas.microsoft.com/office/drawing/2014/main" id="{4DEC7166-DC3A-4B4D-B88C-766E408B3F05}"/>
              </a:ext>
            </a:extLst>
          </p:cNvPr>
          <p:cNvSpPr>
            <a:spLocks noGrp="1" noChangeArrowheads="1"/>
          </p:cNvSpPr>
          <p:nvPr>
            <p:ph type="dt" sz="quarter" idx="1"/>
          </p:nvPr>
        </p:nvSpPr>
        <p:spPr bwMode="auto">
          <a:xfrm>
            <a:off x="8129786"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152580" name="Rectangle 1028">
            <a:extLst>
              <a:ext uri="{FF2B5EF4-FFF2-40B4-BE49-F238E27FC236}">
                <a16:creationId xmlns:a16="http://schemas.microsoft.com/office/drawing/2014/main" id="{D993CCD0-83C8-465A-9B3F-6CD3CB7F5272}"/>
              </a:ext>
            </a:extLst>
          </p:cNvPr>
          <p:cNvSpPr>
            <a:spLocks noGrp="1" noChangeArrowheads="1"/>
          </p:cNvSpPr>
          <p:nvPr>
            <p:ph type="ftr" sz="quarter" idx="2"/>
          </p:nvPr>
        </p:nvSpPr>
        <p:spPr bwMode="auto">
          <a:xfrm>
            <a:off x="0"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81" name="Rectangle 1029">
            <a:extLst>
              <a:ext uri="{FF2B5EF4-FFF2-40B4-BE49-F238E27FC236}">
                <a16:creationId xmlns:a16="http://schemas.microsoft.com/office/drawing/2014/main" id="{9E62BC4E-9185-4268-88DF-7F4B056921A3}"/>
              </a:ext>
            </a:extLst>
          </p:cNvPr>
          <p:cNvSpPr>
            <a:spLocks noGrp="1" noChangeArrowheads="1"/>
          </p:cNvSpPr>
          <p:nvPr>
            <p:ph type="sldNum" sz="quarter" idx="3"/>
          </p:nvPr>
        </p:nvSpPr>
        <p:spPr bwMode="auto">
          <a:xfrm>
            <a:off x="8129786"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8690BBCD-DFA8-4940-BEA7-449B69EA8CBE}" type="slidenum">
              <a:rPr lang="en-US" altLang="zh-TW"/>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75F3A850-FCEB-48C1-8E89-F58772196FB9}"/>
              </a:ext>
            </a:extLst>
          </p:cNvPr>
          <p:cNvSpPr>
            <a:spLocks noGrp="1" noChangeArrowheads="1"/>
          </p:cNvSpPr>
          <p:nvPr>
            <p:ph type="hdr" sz="quarter"/>
          </p:nvPr>
        </p:nvSpPr>
        <p:spPr bwMode="auto">
          <a:xfrm>
            <a:off x="0"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1" name="Rectangle 3">
            <a:extLst>
              <a:ext uri="{FF2B5EF4-FFF2-40B4-BE49-F238E27FC236}">
                <a16:creationId xmlns:a16="http://schemas.microsoft.com/office/drawing/2014/main" id="{C3CC3EC2-EFAB-4761-AA04-C931839F5607}"/>
              </a:ext>
            </a:extLst>
          </p:cNvPr>
          <p:cNvSpPr>
            <a:spLocks noGrp="1" noChangeArrowheads="1"/>
          </p:cNvSpPr>
          <p:nvPr>
            <p:ph type="dt" idx="1"/>
          </p:nvPr>
        </p:nvSpPr>
        <p:spPr bwMode="auto">
          <a:xfrm>
            <a:off x="8129786" y="0"/>
            <a:ext cx="6221214" cy="49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3076" name="Rectangle 4">
            <a:extLst>
              <a:ext uri="{FF2B5EF4-FFF2-40B4-BE49-F238E27FC236}">
                <a16:creationId xmlns:a16="http://schemas.microsoft.com/office/drawing/2014/main" id="{D59B7CAD-3573-40A4-93F9-61C8BC2E969A}"/>
              </a:ext>
            </a:extLst>
          </p:cNvPr>
          <p:cNvSpPr>
            <a:spLocks noGrp="1" noRot="1" noChangeAspect="1" noChangeArrowheads="1" noTextEdit="1"/>
          </p:cNvSpPr>
          <p:nvPr>
            <p:ph type="sldImg" idx="2"/>
          </p:nvPr>
        </p:nvSpPr>
        <p:spPr bwMode="auto">
          <a:xfrm>
            <a:off x="5861050" y="744538"/>
            <a:ext cx="2630488"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a:extLst>
              <a:ext uri="{FF2B5EF4-FFF2-40B4-BE49-F238E27FC236}">
                <a16:creationId xmlns:a16="http://schemas.microsoft.com/office/drawing/2014/main" id="{DB37BDD4-720E-443F-9105-CC5252ADB9B9}"/>
              </a:ext>
            </a:extLst>
          </p:cNvPr>
          <p:cNvSpPr>
            <a:spLocks noGrp="1" noChangeArrowheads="1"/>
          </p:cNvSpPr>
          <p:nvPr>
            <p:ph type="body" sz="quarter" idx="3"/>
          </p:nvPr>
        </p:nvSpPr>
        <p:spPr bwMode="auto">
          <a:xfrm>
            <a:off x="1913161" y="4717415"/>
            <a:ext cx="10524678" cy="4469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50534" name="Rectangle 6">
            <a:extLst>
              <a:ext uri="{FF2B5EF4-FFF2-40B4-BE49-F238E27FC236}">
                <a16:creationId xmlns:a16="http://schemas.microsoft.com/office/drawing/2014/main" id="{5E8D1029-F4BB-4D57-BF7D-0E2ED34EC4B8}"/>
              </a:ext>
            </a:extLst>
          </p:cNvPr>
          <p:cNvSpPr>
            <a:spLocks noGrp="1" noChangeArrowheads="1"/>
          </p:cNvSpPr>
          <p:nvPr>
            <p:ph type="ftr" sz="quarter" idx="4"/>
          </p:nvPr>
        </p:nvSpPr>
        <p:spPr bwMode="auto">
          <a:xfrm>
            <a:off x="0"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5" name="Rectangle 7">
            <a:extLst>
              <a:ext uri="{FF2B5EF4-FFF2-40B4-BE49-F238E27FC236}">
                <a16:creationId xmlns:a16="http://schemas.microsoft.com/office/drawing/2014/main" id="{7E950046-A45A-4B9B-A2B4-403595766700}"/>
              </a:ext>
            </a:extLst>
          </p:cNvPr>
          <p:cNvSpPr>
            <a:spLocks noGrp="1" noChangeArrowheads="1"/>
          </p:cNvSpPr>
          <p:nvPr>
            <p:ph type="sldNum" sz="quarter" idx="5"/>
          </p:nvPr>
        </p:nvSpPr>
        <p:spPr bwMode="auto">
          <a:xfrm>
            <a:off x="8129786" y="9433732"/>
            <a:ext cx="6221214" cy="497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FBC5B3AC-BD3D-4AA8-8EE5-BC2E5E6270DF}" type="slidenum">
              <a:rPr lang="en-US" altLang="zh-TW"/>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1pPr>
    <a:lvl2pPr marL="2206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2pPr>
    <a:lvl3pPr marL="4429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3pPr>
    <a:lvl4pPr marL="6651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4pPr>
    <a:lvl5pPr marL="8874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5pPr>
    <a:lvl6pPr marL="1110881" algn="l" defTabSz="444352" rtl="0" eaLnBrk="1" latinLnBrk="0" hangingPunct="1">
      <a:defRPr sz="600" kern="1200">
        <a:solidFill>
          <a:schemeClr val="tx1"/>
        </a:solidFill>
        <a:latin typeface="+mn-lt"/>
        <a:ea typeface="+mn-ea"/>
        <a:cs typeface="+mn-cs"/>
      </a:defRPr>
    </a:lvl6pPr>
    <a:lvl7pPr marL="1333057" algn="l" defTabSz="444352" rtl="0" eaLnBrk="1" latinLnBrk="0" hangingPunct="1">
      <a:defRPr sz="600" kern="1200">
        <a:solidFill>
          <a:schemeClr val="tx1"/>
        </a:solidFill>
        <a:latin typeface="+mn-lt"/>
        <a:ea typeface="+mn-ea"/>
        <a:cs typeface="+mn-cs"/>
      </a:defRPr>
    </a:lvl7pPr>
    <a:lvl8pPr marL="1555233" algn="l" defTabSz="444352" rtl="0" eaLnBrk="1" latinLnBrk="0" hangingPunct="1">
      <a:defRPr sz="600" kern="1200">
        <a:solidFill>
          <a:schemeClr val="tx1"/>
        </a:solidFill>
        <a:latin typeface="+mn-lt"/>
        <a:ea typeface="+mn-ea"/>
        <a:cs typeface="+mn-cs"/>
      </a:defRPr>
    </a:lvl8pPr>
    <a:lvl9pPr marL="1777410" algn="l" defTabSz="444352"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EB70B15-0F38-4CC7-A1DD-6BFBAEE7E523}"/>
              </a:ext>
            </a:extLst>
          </p:cNvPr>
          <p:cNvSpPr>
            <a:spLocks noGrp="1" noChangeArrowheads="1"/>
          </p:cNvSpPr>
          <p:nvPr>
            <p:ph type="sldNum" sz="quarter" idx="5"/>
          </p:nvPr>
        </p:nvSpPr>
        <p:spPr>
          <a:noFill/>
        </p:spPr>
        <p:txBody>
          <a:bodyPr/>
          <a:lstStyle>
            <a:lvl1pPr defTabSz="1327150">
              <a:spcBef>
                <a:spcPct val="30000"/>
              </a:spcBef>
              <a:defRPr kumimoji="1" sz="600">
                <a:solidFill>
                  <a:schemeClr val="tx1"/>
                </a:solidFill>
                <a:latin typeface="Arial" panose="020B0604020202020204" pitchFamily="34" charset="0"/>
                <a:ea typeface="新細明體" panose="02020500000000000000" pitchFamily="18" charset="-120"/>
              </a:defRPr>
            </a:lvl1pPr>
            <a:lvl2pPr marL="742950" indent="-285750" defTabSz="1327150">
              <a:spcBef>
                <a:spcPct val="30000"/>
              </a:spcBef>
              <a:defRPr kumimoji="1" sz="600">
                <a:solidFill>
                  <a:schemeClr val="tx1"/>
                </a:solidFill>
                <a:latin typeface="Arial" panose="020B0604020202020204" pitchFamily="34" charset="0"/>
                <a:ea typeface="新細明體" panose="02020500000000000000" pitchFamily="18" charset="-120"/>
              </a:defRPr>
            </a:lvl2pPr>
            <a:lvl3pPr marL="11430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3pPr>
            <a:lvl4pPr marL="16002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4pPr>
            <a:lvl5pPr marL="20574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5pPr>
            <a:lvl6pPr marL="25146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6pPr>
            <a:lvl7pPr marL="29718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7pPr>
            <a:lvl8pPr marL="34290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8pPr>
            <a:lvl9pPr marL="38862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9pPr>
          </a:lstStyle>
          <a:p>
            <a:pPr>
              <a:spcBef>
                <a:spcPct val="0"/>
              </a:spcBef>
            </a:pPr>
            <a:fld id="{7E1EAA11-1C0A-4DAA-BE05-977955C5AD82}" type="slidenum">
              <a:rPr lang="en-US" altLang="zh-TW" sz="1700"/>
              <a:pPr>
                <a:spcBef>
                  <a:spcPct val="0"/>
                </a:spcBef>
              </a:pPr>
              <a:t>1</a:t>
            </a:fld>
            <a:endParaRPr lang="en-US" altLang="zh-TW" sz="1700"/>
          </a:p>
        </p:txBody>
      </p:sp>
      <p:sp>
        <p:nvSpPr>
          <p:cNvPr id="4099" name="Rectangle 2">
            <a:extLst>
              <a:ext uri="{FF2B5EF4-FFF2-40B4-BE49-F238E27FC236}">
                <a16:creationId xmlns:a16="http://schemas.microsoft.com/office/drawing/2014/main" id="{479AE669-B292-4DC8-83C2-2CE84A144F47}"/>
              </a:ext>
            </a:extLst>
          </p:cNvPr>
          <p:cNvSpPr>
            <a:spLocks noGrp="1" noRot="1" noChangeAspect="1" noChangeArrowheads="1" noTextEdit="1"/>
          </p:cNvSpPr>
          <p:nvPr>
            <p:ph type="sldImg"/>
          </p:nvPr>
        </p:nvSpPr>
        <p:spPr>
          <a:xfrm>
            <a:off x="4248150" y="687388"/>
            <a:ext cx="6353175" cy="8994775"/>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A791AB-57CF-479A-98C2-4A30E910D16B}"/>
              </a:ext>
            </a:extLst>
          </p:cNvPr>
          <p:cNvSpPr>
            <a:spLocks noGrp="1"/>
          </p:cNvSpPr>
          <p:nvPr>
            <p:ph type="ctrTitle"/>
          </p:nvPr>
        </p:nvSpPr>
        <p:spPr>
          <a:xfrm>
            <a:off x="2672953" y="4954765"/>
            <a:ext cx="16037719" cy="10540259"/>
          </a:xfrm>
        </p:spPr>
        <p:txBody>
          <a:bodyPr anchor="b"/>
          <a:lstStyle>
            <a:lvl1pPr algn="ctr">
              <a:defRPr sz="10523"/>
            </a:lvl1pPr>
          </a:lstStyle>
          <a:p>
            <a:r>
              <a:rPr lang="zh-CN" altLang="en-US"/>
              <a:t>单击此处编辑母版标题样式</a:t>
            </a:r>
          </a:p>
        </p:txBody>
      </p:sp>
      <p:sp>
        <p:nvSpPr>
          <p:cNvPr id="3" name="副标题 2">
            <a:extLst>
              <a:ext uri="{FF2B5EF4-FFF2-40B4-BE49-F238E27FC236}">
                <a16:creationId xmlns:a16="http://schemas.microsoft.com/office/drawing/2014/main" id="{1FFFBE7D-8423-48D9-BFED-FB893F19E7AB}"/>
              </a:ext>
            </a:extLst>
          </p:cNvPr>
          <p:cNvSpPr>
            <a:spLocks noGrp="1"/>
          </p:cNvSpPr>
          <p:nvPr>
            <p:ph type="subTitle" idx="1"/>
          </p:nvPr>
        </p:nvSpPr>
        <p:spPr>
          <a:xfrm>
            <a:off x="2672953" y="15901497"/>
            <a:ext cx="16037719" cy="7309499"/>
          </a:xfrm>
        </p:spPr>
        <p:txBody>
          <a:bodyPr/>
          <a:lstStyle>
            <a:lvl1pPr marL="0" indent="0" algn="ctr">
              <a:buNone/>
              <a:defRPr sz="4209"/>
            </a:lvl1pPr>
            <a:lvl2pPr marL="801883" indent="0" algn="ctr">
              <a:buNone/>
              <a:defRPr sz="3508"/>
            </a:lvl2pPr>
            <a:lvl3pPr marL="1603766" indent="0" algn="ctr">
              <a:buNone/>
              <a:defRPr sz="3157"/>
            </a:lvl3pPr>
            <a:lvl4pPr marL="2405649" indent="0" algn="ctr">
              <a:buNone/>
              <a:defRPr sz="2806"/>
            </a:lvl4pPr>
            <a:lvl5pPr marL="3207532" indent="0" algn="ctr">
              <a:buNone/>
              <a:defRPr sz="2806"/>
            </a:lvl5pPr>
            <a:lvl6pPr marL="4009415" indent="0" algn="ctr">
              <a:buNone/>
              <a:defRPr sz="2806"/>
            </a:lvl6pPr>
            <a:lvl7pPr marL="4811298" indent="0" algn="ctr">
              <a:buNone/>
              <a:defRPr sz="2806"/>
            </a:lvl7pPr>
            <a:lvl8pPr marL="5613182" indent="0" algn="ctr">
              <a:buNone/>
              <a:defRPr sz="2806"/>
            </a:lvl8pPr>
            <a:lvl9pPr marL="6415065" indent="0" algn="ctr">
              <a:buNone/>
              <a:defRPr sz="2806"/>
            </a:lvl9pPr>
          </a:lstStyle>
          <a:p>
            <a:r>
              <a:rPr lang="zh-CN" altLang="en-US"/>
              <a:t>单击此处编辑母版副标题样式</a:t>
            </a:r>
          </a:p>
        </p:txBody>
      </p:sp>
      <p:sp>
        <p:nvSpPr>
          <p:cNvPr id="4" name="日期占位符 3">
            <a:extLst>
              <a:ext uri="{FF2B5EF4-FFF2-40B4-BE49-F238E27FC236}">
                <a16:creationId xmlns:a16="http://schemas.microsoft.com/office/drawing/2014/main" id="{9BCE0965-8FC2-4C59-A2D0-D9935240248A}"/>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9CA19F59-D9F1-4C5A-AB68-08F162DFD48C}"/>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C0C1B387-B7ED-4799-9C50-CAE2B08D6137}"/>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1862441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FCDB8C-3D2E-4E2C-8417-C65A5310217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4BEBDFAC-1BA3-4F41-8469-3CC38046116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3A7EA6E-1832-44EB-8D60-7DB32AE6652F}"/>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F770082D-FEF5-46E0-BD1C-0FB9C1ECB6BA}"/>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C80735B3-04DE-46B4-823A-DD84159FC971}"/>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1680812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ED398199-422A-453D-B32B-9E788C1868F0}"/>
              </a:ext>
            </a:extLst>
          </p:cNvPr>
          <p:cNvSpPr>
            <a:spLocks noGrp="1"/>
          </p:cNvSpPr>
          <p:nvPr>
            <p:ph type="title" orient="vert"/>
          </p:nvPr>
        </p:nvSpPr>
        <p:spPr>
          <a:xfrm>
            <a:off x="15302657" y="1611875"/>
            <a:ext cx="4610844" cy="25656844"/>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EFB6D93-6761-452C-9EA5-2B1B884BA66B}"/>
              </a:ext>
            </a:extLst>
          </p:cNvPr>
          <p:cNvSpPr>
            <a:spLocks noGrp="1"/>
          </p:cNvSpPr>
          <p:nvPr>
            <p:ph type="body" orient="vert" idx="1"/>
          </p:nvPr>
        </p:nvSpPr>
        <p:spPr>
          <a:xfrm>
            <a:off x="1470124" y="1611875"/>
            <a:ext cx="13565237" cy="256568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ADFFD16-1AA5-476A-912B-9D9016BB4AFA}"/>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AC98966B-3915-4835-B15F-963BAD535E5A}"/>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AC2BCEC3-3F34-4F1C-952A-A4D6E1F98C0F}"/>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973420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標題，1 個大物件與 2 個小物件">
    <p:spTree>
      <p:nvGrpSpPr>
        <p:cNvPr id="1" name=""/>
        <p:cNvGrpSpPr/>
        <p:nvPr/>
      </p:nvGrpSpPr>
      <p:grpSpPr>
        <a:xfrm>
          <a:off x="0" y="0"/>
          <a:ext cx="0" cy="0"/>
          <a:chOff x="0" y="0"/>
          <a:chExt cx="0" cy="0"/>
        </a:xfrm>
      </p:grpSpPr>
      <p:sp>
        <p:nvSpPr>
          <p:cNvPr id="2" name="標題 1"/>
          <p:cNvSpPr>
            <a:spLocks noGrp="1"/>
          </p:cNvSpPr>
          <p:nvPr>
            <p:ph type="title"/>
          </p:nvPr>
        </p:nvSpPr>
        <p:spPr>
          <a:xfrm>
            <a:off x="1604277" y="2690035"/>
            <a:ext cx="18175073" cy="5046618"/>
          </a:xfrm>
        </p:spPr>
        <p:txBody>
          <a:bodyPr/>
          <a:lstStyle/>
          <a:p>
            <a:r>
              <a:rPr lang="zh-TW" altLang="en-US"/>
              <a:t>按一下以編輯母片標題樣式</a:t>
            </a:r>
          </a:p>
        </p:txBody>
      </p:sp>
      <p:sp>
        <p:nvSpPr>
          <p:cNvPr id="3" name="內容版面配置區 2"/>
          <p:cNvSpPr>
            <a:spLocks noGrp="1"/>
          </p:cNvSpPr>
          <p:nvPr>
            <p:ph sz="half" idx="1"/>
          </p:nvPr>
        </p:nvSpPr>
        <p:spPr>
          <a:xfrm>
            <a:off x="1604281" y="8745976"/>
            <a:ext cx="9033724" cy="1816445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quarter" idx="2"/>
          </p:nvPr>
        </p:nvSpPr>
        <p:spPr>
          <a:xfrm>
            <a:off x="10745630" y="8745975"/>
            <a:ext cx="9033724" cy="9027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內容版面配置區 4"/>
          <p:cNvSpPr>
            <a:spLocks noGrp="1"/>
          </p:cNvSpPr>
          <p:nvPr>
            <p:ph sz="quarter" idx="3"/>
          </p:nvPr>
        </p:nvSpPr>
        <p:spPr>
          <a:xfrm>
            <a:off x="10745630" y="17881531"/>
            <a:ext cx="9033724" cy="902889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Rectangle 4">
            <a:extLst>
              <a:ext uri="{FF2B5EF4-FFF2-40B4-BE49-F238E27FC236}">
                <a16:creationId xmlns:a16="http://schemas.microsoft.com/office/drawing/2014/main" id="{04A7C4B6-FB9B-47A2-AB65-931E97D6657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a:extLst>
              <a:ext uri="{FF2B5EF4-FFF2-40B4-BE49-F238E27FC236}">
                <a16:creationId xmlns:a16="http://schemas.microsoft.com/office/drawing/2014/main" id="{A0BA4A25-B34C-4F64-AFBA-CED24594501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6">
            <a:extLst>
              <a:ext uri="{FF2B5EF4-FFF2-40B4-BE49-F238E27FC236}">
                <a16:creationId xmlns:a16="http://schemas.microsoft.com/office/drawing/2014/main" id="{ECF3D161-EB30-4819-86E5-94D135194978}"/>
              </a:ext>
            </a:extLst>
          </p:cNvPr>
          <p:cNvSpPr>
            <a:spLocks noGrp="1" noChangeArrowheads="1"/>
          </p:cNvSpPr>
          <p:nvPr>
            <p:ph type="sldNum" sz="quarter" idx="12"/>
          </p:nvPr>
        </p:nvSpPr>
        <p:spPr>
          <a:ln/>
        </p:spPr>
        <p:txBody>
          <a:bodyPr/>
          <a:lstStyle>
            <a:lvl1pPr>
              <a:defRPr/>
            </a:lvl1pPr>
          </a:lstStyle>
          <a:p>
            <a:fld id="{06028727-CE7C-4737-AACB-C9071DDB745E}" type="slidenum">
              <a:rPr lang="en-US" altLang="zh-TW"/>
              <a:pPr/>
              <a:t>‹#›</a:t>
            </a:fld>
            <a:endParaRPr lang="en-US" altLang="zh-TW"/>
          </a:p>
        </p:txBody>
      </p:sp>
    </p:spTree>
    <p:extLst>
      <p:ext uri="{BB962C8B-B14F-4D97-AF65-F5344CB8AC3E}">
        <p14:creationId xmlns:p14="http://schemas.microsoft.com/office/powerpoint/2010/main" val="1390765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10BB19-7820-4FA8-9D4C-8C33C7742A9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5F2A0A4-DD1A-4A99-B2D1-CAFA1673515A}"/>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3C07DB-A7D1-4508-AEBA-70F98466CC51}"/>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CBD44C0A-ADBC-4DB8-991F-9AEDD660FDA0}"/>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DA84D833-4038-41FB-BA5F-C4FB03E73D2D}"/>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34305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6C5C41-082F-40A7-9A74-D00795D25349}"/>
              </a:ext>
            </a:extLst>
          </p:cNvPr>
          <p:cNvSpPr>
            <a:spLocks noGrp="1"/>
          </p:cNvSpPr>
          <p:nvPr>
            <p:ph type="title"/>
          </p:nvPr>
        </p:nvSpPr>
        <p:spPr>
          <a:xfrm>
            <a:off x="1458987" y="7547783"/>
            <a:ext cx="18443377" cy="12593645"/>
          </a:xfrm>
        </p:spPr>
        <p:txBody>
          <a:bodyPr anchor="b"/>
          <a:lstStyle>
            <a:lvl1pPr>
              <a:defRPr sz="10523"/>
            </a:lvl1pPr>
          </a:lstStyle>
          <a:p>
            <a:r>
              <a:rPr lang="zh-CN" altLang="en-US"/>
              <a:t>单击此处编辑母版标题样式</a:t>
            </a:r>
          </a:p>
        </p:txBody>
      </p:sp>
      <p:sp>
        <p:nvSpPr>
          <p:cNvPr id="3" name="文本占位符 2">
            <a:extLst>
              <a:ext uri="{FF2B5EF4-FFF2-40B4-BE49-F238E27FC236}">
                <a16:creationId xmlns:a16="http://schemas.microsoft.com/office/drawing/2014/main" id="{AE3465CF-8829-46FE-BCB0-2001DFA221C7}"/>
              </a:ext>
            </a:extLst>
          </p:cNvPr>
          <p:cNvSpPr>
            <a:spLocks noGrp="1"/>
          </p:cNvSpPr>
          <p:nvPr>
            <p:ph type="body" idx="1"/>
          </p:nvPr>
        </p:nvSpPr>
        <p:spPr>
          <a:xfrm>
            <a:off x="1458987" y="20260569"/>
            <a:ext cx="18443377" cy="6622701"/>
          </a:xfrm>
        </p:spPr>
        <p:txBody>
          <a:bodyPr/>
          <a:lstStyle>
            <a:lvl1pPr marL="0" indent="0">
              <a:buNone/>
              <a:defRPr sz="4209">
                <a:solidFill>
                  <a:schemeClr val="tx1">
                    <a:tint val="75000"/>
                  </a:schemeClr>
                </a:solidFill>
              </a:defRPr>
            </a:lvl1pPr>
            <a:lvl2pPr marL="801883" indent="0">
              <a:buNone/>
              <a:defRPr sz="3508">
                <a:solidFill>
                  <a:schemeClr val="tx1">
                    <a:tint val="75000"/>
                  </a:schemeClr>
                </a:solidFill>
              </a:defRPr>
            </a:lvl2pPr>
            <a:lvl3pPr marL="1603766" indent="0">
              <a:buNone/>
              <a:defRPr sz="3157">
                <a:solidFill>
                  <a:schemeClr val="tx1">
                    <a:tint val="75000"/>
                  </a:schemeClr>
                </a:solidFill>
              </a:defRPr>
            </a:lvl3pPr>
            <a:lvl4pPr marL="2405649" indent="0">
              <a:buNone/>
              <a:defRPr sz="2806">
                <a:solidFill>
                  <a:schemeClr val="tx1">
                    <a:tint val="75000"/>
                  </a:schemeClr>
                </a:solidFill>
              </a:defRPr>
            </a:lvl4pPr>
            <a:lvl5pPr marL="3207532" indent="0">
              <a:buNone/>
              <a:defRPr sz="2806">
                <a:solidFill>
                  <a:schemeClr val="tx1">
                    <a:tint val="75000"/>
                  </a:schemeClr>
                </a:solidFill>
              </a:defRPr>
            </a:lvl5pPr>
            <a:lvl6pPr marL="4009415" indent="0">
              <a:buNone/>
              <a:defRPr sz="2806">
                <a:solidFill>
                  <a:schemeClr val="tx1">
                    <a:tint val="75000"/>
                  </a:schemeClr>
                </a:solidFill>
              </a:defRPr>
            </a:lvl6pPr>
            <a:lvl7pPr marL="4811298" indent="0">
              <a:buNone/>
              <a:defRPr sz="2806">
                <a:solidFill>
                  <a:schemeClr val="tx1">
                    <a:tint val="75000"/>
                  </a:schemeClr>
                </a:solidFill>
              </a:defRPr>
            </a:lvl7pPr>
            <a:lvl8pPr marL="5613182" indent="0">
              <a:buNone/>
              <a:defRPr sz="2806">
                <a:solidFill>
                  <a:schemeClr val="tx1">
                    <a:tint val="75000"/>
                  </a:schemeClr>
                </a:solidFill>
              </a:defRPr>
            </a:lvl8pPr>
            <a:lvl9pPr marL="6415065" indent="0">
              <a:buNone/>
              <a:defRPr sz="2806">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FDA09F5-D69B-4001-99A4-758F0ABD97D3}"/>
              </a:ext>
            </a:extLst>
          </p:cNvPr>
          <p:cNvSpPr>
            <a:spLocks noGrp="1"/>
          </p:cNvSpPr>
          <p:nvPr>
            <p:ph type="dt" sz="half" idx="10"/>
          </p:nvPr>
        </p:nvSpPr>
        <p:spPr/>
        <p:txBody>
          <a:bodyPr/>
          <a:lstStyle/>
          <a:p>
            <a:pPr>
              <a:defRPr/>
            </a:pPr>
            <a:endParaRPr lang="en-US" altLang="zh-TW"/>
          </a:p>
        </p:txBody>
      </p:sp>
      <p:sp>
        <p:nvSpPr>
          <p:cNvPr id="5" name="页脚占位符 4">
            <a:extLst>
              <a:ext uri="{FF2B5EF4-FFF2-40B4-BE49-F238E27FC236}">
                <a16:creationId xmlns:a16="http://schemas.microsoft.com/office/drawing/2014/main" id="{5B6E89BF-ECA1-49B8-A7D7-3AFE5D7D15CB}"/>
              </a:ext>
            </a:extLst>
          </p:cNvPr>
          <p:cNvSpPr>
            <a:spLocks noGrp="1"/>
          </p:cNvSpPr>
          <p:nvPr>
            <p:ph type="ftr" sz="quarter" idx="11"/>
          </p:nvPr>
        </p:nvSpPr>
        <p:spPr/>
        <p:txBody>
          <a:bodyPr/>
          <a:lstStyle/>
          <a:p>
            <a:pPr>
              <a:defRPr/>
            </a:pPr>
            <a:endParaRPr lang="en-US" altLang="zh-TW"/>
          </a:p>
        </p:txBody>
      </p:sp>
      <p:sp>
        <p:nvSpPr>
          <p:cNvPr id="6" name="灯片编号占位符 5">
            <a:extLst>
              <a:ext uri="{FF2B5EF4-FFF2-40B4-BE49-F238E27FC236}">
                <a16:creationId xmlns:a16="http://schemas.microsoft.com/office/drawing/2014/main" id="{30BFAB7A-BD84-484A-935E-4F04C9776EF2}"/>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1326470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C6606C-5EF5-4FAC-963A-FCF727EDCDD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E751312-BB50-437C-A355-4A485EE695FD}"/>
              </a:ext>
            </a:extLst>
          </p:cNvPr>
          <p:cNvSpPr>
            <a:spLocks noGrp="1"/>
          </p:cNvSpPr>
          <p:nvPr>
            <p:ph sz="half" idx="1"/>
          </p:nvPr>
        </p:nvSpPr>
        <p:spPr>
          <a:xfrm>
            <a:off x="1470124" y="8059374"/>
            <a:ext cx="9088041"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FC28380F-9209-4264-96E4-63A750EA0E5B}"/>
              </a:ext>
            </a:extLst>
          </p:cNvPr>
          <p:cNvSpPr>
            <a:spLocks noGrp="1"/>
          </p:cNvSpPr>
          <p:nvPr>
            <p:ph sz="half" idx="2"/>
          </p:nvPr>
        </p:nvSpPr>
        <p:spPr>
          <a:xfrm>
            <a:off x="10825460" y="8059374"/>
            <a:ext cx="9088041" cy="1920934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0339F123-B615-4EA9-B459-F7BBDC759200}"/>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34AE0BA3-2B4E-4F30-8995-F196EAEBCEA3}"/>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ABF54623-54B6-413F-9DE3-CCC4CBF1F48D}"/>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129192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5533B8-FCB7-4E02-A3A0-08988DC22150}"/>
              </a:ext>
            </a:extLst>
          </p:cNvPr>
          <p:cNvSpPr>
            <a:spLocks noGrp="1"/>
          </p:cNvSpPr>
          <p:nvPr>
            <p:ph type="title"/>
          </p:nvPr>
        </p:nvSpPr>
        <p:spPr>
          <a:xfrm>
            <a:off x="1472909" y="1611877"/>
            <a:ext cx="18443377" cy="5851808"/>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BEA3CB0-FC59-43B2-83F4-0864ADA2BB91}"/>
              </a:ext>
            </a:extLst>
          </p:cNvPr>
          <p:cNvSpPr>
            <a:spLocks noGrp="1"/>
          </p:cNvSpPr>
          <p:nvPr>
            <p:ph type="body" idx="1"/>
          </p:nvPr>
        </p:nvSpPr>
        <p:spPr>
          <a:xfrm>
            <a:off x="1472910" y="7421634"/>
            <a:ext cx="9046275" cy="3637228"/>
          </a:xfrm>
        </p:spPr>
        <p:txBody>
          <a:bodyPr anchor="b"/>
          <a:lstStyle>
            <a:lvl1pPr marL="0" indent="0">
              <a:buNone/>
              <a:defRPr sz="4209" b="1"/>
            </a:lvl1pPr>
            <a:lvl2pPr marL="801883" indent="0">
              <a:buNone/>
              <a:defRPr sz="3508" b="1"/>
            </a:lvl2pPr>
            <a:lvl3pPr marL="1603766" indent="0">
              <a:buNone/>
              <a:defRPr sz="3157" b="1"/>
            </a:lvl3pPr>
            <a:lvl4pPr marL="2405649" indent="0">
              <a:buNone/>
              <a:defRPr sz="2806" b="1"/>
            </a:lvl4pPr>
            <a:lvl5pPr marL="3207532" indent="0">
              <a:buNone/>
              <a:defRPr sz="2806" b="1"/>
            </a:lvl5pPr>
            <a:lvl6pPr marL="4009415" indent="0">
              <a:buNone/>
              <a:defRPr sz="2806" b="1"/>
            </a:lvl6pPr>
            <a:lvl7pPr marL="4811298" indent="0">
              <a:buNone/>
              <a:defRPr sz="2806" b="1"/>
            </a:lvl7pPr>
            <a:lvl8pPr marL="5613182" indent="0">
              <a:buNone/>
              <a:defRPr sz="2806" b="1"/>
            </a:lvl8pPr>
            <a:lvl9pPr marL="6415065" indent="0">
              <a:buNone/>
              <a:defRPr sz="2806"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0806F1D6-69D6-42BA-BEC5-0B7312639CE6}"/>
              </a:ext>
            </a:extLst>
          </p:cNvPr>
          <p:cNvSpPr>
            <a:spLocks noGrp="1"/>
          </p:cNvSpPr>
          <p:nvPr>
            <p:ph sz="half" idx="2"/>
          </p:nvPr>
        </p:nvSpPr>
        <p:spPr>
          <a:xfrm>
            <a:off x="1472910" y="11058863"/>
            <a:ext cx="9046275"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8E89B03-F0BE-4145-8464-9CB639BAAC1B}"/>
              </a:ext>
            </a:extLst>
          </p:cNvPr>
          <p:cNvSpPr>
            <a:spLocks noGrp="1"/>
          </p:cNvSpPr>
          <p:nvPr>
            <p:ph type="body" sz="quarter" idx="3"/>
          </p:nvPr>
        </p:nvSpPr>
        <p:spPr>
          <a:xfrm>
            <a:off x="10825460" y="7421634"/>
            <a:ext cx="9090826" cy="3637228"/>
          </a:xfrm>
        </p:spPr>
        <p:txBody>
          <a:bodyPr anchor="b"/>
          <a:lstStyle>
            <a:lvl1pPr marL="0" indent="0">
              <a:buNone/>
              <a:defRPr sz="4209" b="1"/>
            </a:lvl1pPr>
            <a:lvl2pPr marL="801883" indent="0">
              <a:buNone/>
              <a:defRPr sz="3508" b="1"/>
            </a:lvl2pPr>
            <a:lvl3pPr marL="1603766" indent="0">
              <a:buNone/>
              <a:defRPr sz="3157" b="1"/>
            </a:lvl3pPr>
            <a:lvl4pPr marL="2405649" indent="0">
              <a:buNone/>
              <a:defRPr sz="2806" b="1"/>
            </a:lvl4pPr>
            <a:lvl5pPr marL="3207532" indent="0">
              <a:buNone/>
              <a:defRPr sz="2806" b="1"/>
            </a:lvl5pPr>
            <a:lvl6pPr marL="4009415" indent="0">
              <a:buNone/>
              <a:defRPr sz="2806" b="1"/>
            </a:lvl6pPr>
            <a:lvl7pPr marL="4811298" indent="0">
              <a:buNone/>
              <a:defRPr sz="2806" b="1"/>
            </a:lvl7pPr>
            <a:lvl8pPr marL="5613182" indent="0">
              <a:buNone/>
              <a:defRPr sz="2806" b="1"/>
            </a:lvl8pPr>
            <a:lvl9pPr marL="6415065" indent="0">
              <a:buNone/>
              <a:defRPr sz="2806"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0702AFC3-370D-43E4-B3FC-D163BE3295B0}"/>
              </a:ext>
            </a:extLst>
          </p:cNvPr>
          <p:cNvSpPr>
            <a:spLocks noGrp="1"/>
          </p:cNvSpPr>
          <p:nvPr>
            <p:ph sz="quarter" idx="4"/>
          </p:nvPr>
        </p:nvSpPr>
        <p:spPr>
          <a:xfrm>
            <a:off x="10825460" y="11058863"/>
            <a:ext cx="9090826" cy="16265921"/>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6DB41E10-55DB-4655-90B9-B9DD309823CF}"/>
              </a:ext>
            </a:extLst>
          </p:cNvPr>
          <p:cNvSpPr>
            <a:spLocks noGrp="1"/>
          </p:cNvSpPr>
          <p:nvPr>
            <p:ph type="dt" sz="half" idx="10"/>
          </p:nvPr>
        </p:nvSpPr>
        <p:spPr/>
        <p:txBody>
          <a:bodyPr/>
          <a:lstStyle/>
          <a:p>
            <a:pPr>
              <a:defRPr/>
            </a:pPr>
            <a:endParaRPr lang="en-US" altLang="zh-TW"/>
          </a:p>
        </p:txBody>
      </p:sp>
      <p:sp>
        <p:nvSpPr>
          <p:cNvPr id="8" name="页脚占位符 7">
            <a:extLst>
              <a:ext uri="{FF2B5EF4-FFF2-40B4-BE49-F238E27FC236}">
                <a16:creationId xmlns:a16="http://schemas.microsoft.com/office/drawing/2014/main" id="{9E524A54-5AB0-493D-B6E8-E28F70150CB8}"/>
              </a:ext>
            </a:extLst>
          </p:cNvPr>
          <p:cNvSpPr>
            <a:spLocks noGrp="1"/>
          </p:cNvSpPr>
          <p:nvPr>
            <p:ph type="ftr" sz="quarter" idx="11"/>
          </p:nvPr>
        </p:nvSpPr>
        <p:spPr/>
        <p:txBody>
          <a:bodyPr/>
          <a:lstStyle/>
          <a:p>
            <a:pPr>
              <a:defRPr/>
            </a:pPr>
            <a:endParaRPr lang="en-US" altLang="zh-TW"/>
          </a:p>
        </p:txBody>
      </p:sp>
      <p:sp>
        <p:nvSpPr>
          <p:cNvPr id="9" name="灯片编号占位符 8">
            <a:extLst>
              <a:ext uri="{FF2B5EF4-FFF2-40B4-BE49-F238E27FC236}">
                <a16:creationId xmlns:a16="http://schemas.microsoft.com/office/drawing/2014/main" id="{BA3E54E0-FDB4-48E1-BF85-66C135C97D53}"/>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2836369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B0C90D-3477-46B9-B08E-032A938D5F1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ABE1BE8-3B53-4E8D-950F-947D0C8D171C}"/>
              </a:ext>
            </a:extLst>
          </p:cNvPr>
          <p:cNvSpPr>
            <a:spLocks noGrp="1"/>
          </p:cNvSpPr>
          <p:nvPr>
            <p:ph type="dt" sz="half" idx="10"/>
          </p:nvPr>
        </p:nvSpPr>
        <p:spPr/>
        <p:txBody>
          <a:bodyPr/>
          <a:lstStyle/>
          <a:p>
            <a:pPr>
              <a:defRPr/>
            </a:pPr>
            <a:endParaRPr lang="en-US" altLang="zh-TW"/>
          </a:p>
        </p:txBody>
      </p:sp>
      <p:sp>
        <p:nvSpPr>
          <p:cNvPr id="4" name="页脚占位符 3">
            <a:extLst>
              <a:ext uri="{FF2B5EF4-FFF2-40B4-BE49-F238E27FC236}">
                <a16:creationId xmlns:a16="http://schemas.microsoft.com/office/drawing/2014/main" id="{B7DFC173-BFBF-4082-BB76-A4ADA99856D5}"/>
              </a:ext>
            </a:extLst>
          </p:cNvPr>
          <p:cNvSpPr>
            <a:spLocks noGrp="1"/>
          </p:cNvSpPr>
          <p:nvPr>
            <p:ph type="ftr" sz="quarter" idx="11"/>
          </p:nvPr>
        </p:nvSpPr>
        <p:spPr/>
        <p:txBody>
          <a:bodyPr/>
          <a:lstStyle/>
          <a:p>
            <a:pPr>
              <a:defRPr/>
            </a:pPr>
            <a:endParaRPr lang="en-US" altLang="zh-TW"/>
          </a:p>
        </p:txBody>
      </p:sp>
      <p:sp>
        <p:nvSpPr>
          <p:cNvPr id="5" name="灯片编号占位符 4">
            <a:extLst>
              <a:ext uri="{FF2B5EF4-FFF2-40B4-BE49-F238E27FC236}">
                <a16:creationId xmlns:a16="http://schemas.microsoft.com/office/drawing/2014/main" id="{004A65B2-576F-479E-9AC0-9143203B064A}"/>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4008078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0FE695D-F653-4C48-B47B-4113FC949595}"/>
              </a:ext>
            </a:extLst>
          </p:cNvPr>
          <p:cNvSpPr>
            <a:spLocks noGrp="1"/>
          </p:cNvSpPr>
          <p:nvPr>
            <p:ph type="dt" sz="half" idx="10"/>
          </p:nvPr>
        </p:nvSpPr>
        <p:spPr/>
        <p:txBody>
          <a:bodyPr/>
          <a:lstStyle/>
          <a:p>
            <a:pPr>
              <a:defRPr/>
            </a:pPr>
            <a:endParaRPr lang="en-US" altLang="zh-TW"/>
          </a:p>
        </p:txBody>
      </p:sp>
      <p:sp>
        <p:nvSpPr>
          <p:cNvPr id="3" name="页脚占位符 2">
            <a:extLst>
              <a:ext uri="{FF2B5EF4-FFF2-40B4-BE49-F238E27FC236}">
                <a16:creationId xmlns:a16="http://schemas.microsoft.com/office/drawing/2014/main" id="{C224E9F7-A91D-4C4E-B2C7-C8FB1D8DE081}"/>
              </a:ext>
            </a:extLst>
          </p:cNvPr>
          <p:cNvSpPr>
            <a:spLocks noGrp="1"/>
          </p:cNvSpPr>
          <p:nvPr>
            <p:ph type="ftr" sz="quarter" idx="11"/>
          </p:nvPr>
        </p:nvSpPr>
        <p:spPr/>
        <p:txBody>
          <a:bodyPr/>
          <a:lstStyle/>
          <a:p>
            <a:pPr>
              <a:defRPr/>
            </a:pPr>
            <a:endParaRPr lang="en-US" altLang="zh-TW"/>
          </a:p>
        </p:txBody>
      </p:sp>
      <p:sp>
        <p:nvSpPr>
          <p:cNvPr id="4" name="灯片编号占位符 3">
            <a:extLst>
              <a:ext uri="{FF2B5EF4-FFF2-40B4-BE49-F238E27FC236}">
                <a16:creationId xmlns:a16="http://schemas.microsoft.com/office/drawing/2014/main" id="{CB0793A2-EE5E-4908-B256-3733EA429FBE}"/>
              </a:ext>
            </a:extLst>
          </p:cNvPr>
          <p:cNvSpPr>
            <a:spLocks noGrp="1"/>
          </p:cNvSpPr>
          <p:nvPr>
            <p:ph type="sldNum" sz="quarter" idx="12"/>
          </p:nvPr>
        </p:nvSpPr>
        <p:spPr/>
        <p:txBody>
          <a:bodyPr/>
          <a:lstStyle/>
          <a:p>
            <a:fld id="{3D14C92C-0300-4241-96CF-D9C01F2186A2}" type="slidenum">
              <a:rPr lang="en-US" altLang="zh-TW" smtClean="0"/>
              <a:pPr/>
              <a:t>‹#›</a:t>
            </a:fld>
            <a:endParaRPr lang="en-US" altLang="zh-TW"/>
          </a:p>
        </p:txBody>
      </p:sp>
    </p:spTree>
    <p:extLst>
      <p:ext uri="{BB962C8B-B14F-4D97-AF65-F5344CB8AC3E}">
        <p14:creationId xmlns:p14="http://schemas.microsoft.com/office/powerpoint/2010/main" val="3702245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EB2B51-9555-4BA4-A643-E9343444C210}"/>
              </a:ext>
            </a:extLst>
          </p:cNvPr>
          <p:cNvSpPr>
            <a:spLocks noGrp="1"/>
          </p:cNvSpPr>
          <p:nvPr>
            <p:ph type="title"/>
          </p:nvPr>
        </p:nvSpPr>
        <p:spPr>
          <a:xfrm>
            <a:off x="1472910" y="2018348"/>
            <a:ext cx="6896775" cy="7064216"/>
          </a:xfrm>
        </p:spPr>
        <p:txBody>
          <a:bodyPr anchor="b"/>
          <a:lstStyle>
            <a:lvl1pPr>
              <a:defRPr sz="5612"/>
            </a:lvl1pPr>
          </a:lstStyle>
          <a:p>
            <a:r>
              <a:rPr lang="zh-CN" altLang="en-US"/>
              <a:t>单击此处编辑母版标题样式</a:t>
            </a:r>
          </a:p>
        </p:txBody>
      </p:sp>
      <p:sp>
        <p:nvSpPr>
          <p:cNvPr id="3" name="内容占位符 2">
            <a:extLst>
              <a:ext uri="{FF2B5EF4-FFF2-40B4-BE49-F238E27FC236}">
                <a16:creationId xmlns:a16="http://schemas.microsoft.com/office/drawing/2014/main" id="{E3FAB6F1-1FE0-47D0-8729-55495C2E5939}"/>
              </a:ext>
            </a:extLst>
          </p:cNvPr>
          <p:cNvSpPr>
            <a:spLocks noGrp="1"/>
          </p:cNvSpPr>
          <p:nvPr>
            <p:ph idx="1"/>
          </p:nvPr>
        </p:nvSpPr>
        <p:spPr>
          <a:xfrm>
            <a:off x="9090826" y="4359072"/>
            <a:ext cx="10825460" cy="21515024"/>
          </a:xfrm>
        </p:spPr>
        <p:txBody>
          <a:bodyPr/>
          <a:lstStyle>
            <a:lvl1pPr>
              <a:defRPr sz="5612"/>
            </a:lvl1pPr>
            <a:lvl2pPr>
              <a:defRPr sz="4911"/>
            </a:lvl2pPr>
            <a:lvl3pPr>
              <a:defRPr sz="4209"/>
            </a:lvl3pPr>
            <a:lvl4pPr>
              <a:defRPr sz="3508"/>
            </a:lvl4pPr>
            <a:lvl5pPr>
              <a:defRPr sz="3508"/>
            </a:lvl5pPr>
            <a:lvl6pPr>
              <a:defRPr sz="3508"/>
            </a:lvl6pPr>
            <a:lvl7pPr>
              <a:defRPr sz="3508"/>
            </a:lvl7pPr>
            <a:lvl8pPr>
              <a:defRPr sz="3508"/>
            </a:lvl8pPr>
            <a:lvl9pPr>
              <a:defRPr sz="3508"/>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13E1A11-B3E5-4BF2-BB56-4ADBA3B58DF6}"/>
              </a:ext>
            </a:extLst>
          </p:cNvPr>
          <p:cNvSpPr>
            <a:spLocks noGrp="1"/>
          </p:cNvSpPr>
          <p:nvPr>
            <p:ph type="body" sz="half" idx="2"/>
          </p:nvPr>
        </p:nvSpPr>
        <p:spPr>
          <a:xfrm>
            <a:off x="1472910" y="9082564"/>
            <a:ext cx="6896775" cy="16826573"/>
          </a:xfrm>
        </p:spPr>
        <p:txBody>
          <a:bodyPr/>
          <a:lstStyle>
            <a:lvl1pPr marL="0" indent="0">
              <a:buNone/>
              <a:defRPr sz="2806"/>
            </a:lvl1pPr>
            <a:lvl2pPr marL="801883" indent="0">
              <a:buNone/>
              <a:defRPr sz="2455"/>
            </a:lvl2pPr>
            <a:lvl3pPr marL="1603766" indent="0">
              <a:buNone/>
              <a:defRPr sz="2105"/>
            </a:lvl3pPr>
            <a:lvl4pPr marL="2405649" indent="0">
              <a:buNone/>
              <a:defRPr sz="1754"/>
            </a:lvl4pPr>
            <a:lvl5pPr marL="3207532" indent="0">
              <a:buNone/>
              <a:defRPr sz="1754"/>
            </a:lvl5pPr>
            <a:lvl6pPr marL="4009415" indent="0">
              <a:buNone/>
              <a:defRPr sz="1754"/>
            </a:lvl6pPr>
            <a:lvl7pPr marL="4811298" indent="0">
              <a:buNone/>
              <a:defRPr sz="1754"/>
            </a:lvl7pPr>
            <a:lvl8pPr marL="5613182" indent="0">
              <a:buNone/>
              <a:defRPr sz="1754"/>
            </a:lvl8pPr>
            <a:lvl9pPr marL="6415065" indent="0">
              <a:buNone/>
              <a:defRPr sz="1754"/>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DC9D410-F5BF-4AC2-AD6E-F54580F7EA60}"/>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9C8C1952-EE71-4045-9417-B63E09DED161}"/>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B4D33F02-66F5-464A-8D8B-BF272AEB8624}"/>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1615399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8B9144-8E28-45C4-A85B-A7F43820DC5C}"/>
              </a:ext>
            </a:extLst>
          </p:cNvPr>
          <p:cNvSpPr>
            <a:spLocks noGrp="1"/>
          </p:cNvSpPr>
          <p:nvPr>
            <p:ph type="title"/>
          </p:nvPr>
        </p:nvSpPr>
        <p:spPr>
          <a:xfrm>
            <a:off x="1472910" y="2018348"/>
            <a:ext cx="6896775" cy="7064216"/>
          </a:xfrm>
        </p:spPr>
        <p:txBody>
          <a:bodyPr anchor="b"/>
          <a:lstStyle>
            <a:lvl1pPr>
              <a:defRPr sz="5612"/>
            </a:lvl1pPr>
          </a:lstStyle>
          <a:p>
            <a:r>
              <a:rPr lang="zh-CN" altLang="en-US"/>
              <a:t>单击此处编辑母版标题样式</a:t>
            </a:r>
          </a:p>
        </p:txBody>
      </p:sp>
      <p:sp>
        <p:nvSpPr>
          <p:cNvPr id="3" name="图片占位符 2">
            <a:extLst>
              <a:ext uri="{FF2B5EF4-FFF2-40B4-BE49-F238E27FC236}">
                <a16:creationId xmlns:a16="http://schemas.microsoft.com/office/drawing/2014/main" id="{CB975E27-D028-47E7-B3D3-EBE6549BD9C2}"/>
              </a:ext>
            </a:extLst>
          </p:cNvPr>
          <p:cNvSpPr>
            <a:spLocks noGrp="1"/>
          </p:cNvSpPr>
          <p:nvPr>
            <p:ph type="pic" idx="1"/>
          </p:nvPr>
        </p:nvSpPr>
        <p:spPr>
          <a:xfrm>
            <a:off x="9090826" y="4359072"/>
            <a:ext cx="10825460" cy="21515024"/>
          </a:xfrm>
        </p:spPr>
        <p:txBody>
          <a:bodyPr/>
          <a:lstStyle>
            <a:lvl1pPr marL="0" indent="0">
              <a:buNone/>
              <a:defRPr sz="5612"/>
            </a:lvl1pPr>
            <a:lvl2pPr marL="801883" indent="0">
              <a:buNone/>
              <a:defRPr sz="4911"/>
            </a:lvl2pPr>
            <a:lvl3pPr marL="1603766" indent="0">
              <a:buNone/>
              <a:defRPr sz="4209"/>
            </a:lvl3pPr>
            <a:lvl4pPr marL="2405649" indent="0">
              <a:buNone/>
              <a:defRPr sz="3508"/>
            </a:lvl4pPr>
            <a:lvl5pPr marL="3207532" indent="0">
              <a:buNone/>
              <a:defRPr sz="3508"/>
            </a:lvl5pPr>
            <a:lvl6pPr marL="4009415" indent="0">
              <a:buNone/>
              <a:defRPr sz="3508"/>
            </a:lvl6pPr>
            <a:lvl7pPr marL="4811298" indent="0">
              <a:buNone/>
              <a:defRPr sz="3508"/>
            </a:lvl7pPr>
            <a:lvl8pPr marL="5613182" indent="0">
              <a:buNone/>
              <a:defRPr sz="3508"/>
            </a:lvl8pPr>
            <a:lvl9pPr marL="6415065" indent="0">
              <a:buNone/>
              <a:defRPr sz="3508"/>
            </a:lvl9pPr>
          </a:lstStyle>
          <a:p>
            <a:endParaRPr lang="zh-CN" altLang="en-US"/>
          </a:p>
        </p:txBody>
      </p:sp>
      <p:sp>
        <p:nvSpPr>
          <p:cNvPr id="4" name="文本占位符 3">
            <a:extLst>
              <a:ext uri="{FF2B5EF4-FFF2-40B4-BE49-F238E27FC236}">
                <a16:creationId xmlns:a16="http://schemas.microsoft.com/office/drawing/2014/main" id="{E4D801F6-60B4-4C4A-B995-4D82B740B7EE}"/>
              </a:ext>
            </a:extLst>
          </p:cNvPr>
          <p:cNvSpPr>
            <a:spLocks noGrp="1"/>
          </p:cNvSpPr>
          <p:nvPr>
            <p:ph type="body" sz="half" idx="2"/>
          </p:nvPr>
        </p:nvSpPr>
        <p:spPr>
          <a:xfrm>
            <a:off x="1472910" y="9082564"/>
            <a:ext cx="6896775" cy="16826573"/>
          </a:xfrm>
        </p:spPr>
        <p:txBody>
          <a:bodyPr/>
          <a:lstStyle>
            <a:lvl1pPr marL="0" indent="0">
              <a:buNone/>
              <a:defRPr sz="2806"/>
            </a:lvl1pPr>
            <a:lvl2pPr marL="801883" indent="0">
              <a:buNone/>
              <a:defRPr sz="2455"/>
            </a:lvl2pPr>
            <a:lvl3pPr marL="1603766" indent="0">
              <a:buNone/>
              <a:defRPr sz="2105"/>
            </a:lvl3pPr>
            <a:lvl4pPr marL="2405649" indent="0">
              <a:buNone/>
              <a:defRPr sz="1754"/>
            </a:lvl4pPr>
            <a:lvl5pPr marL="3207532" indent="0">
              <a:buNone/>
              <a:defRPr sz="1754"/>
            </a:lvl5pPr>
            <a:lvl6pPr marL="4009415" indent="0">
              <a:buNone/>
              <a:defRPr sz="1754"/>
            </a:lvl6pPr>
            <a:lvl7pPr marL="4811298" indent="0">
              <a:buNone/>
              <a:defRPr sz="1754"/>
            </a:lvl7pPr>
            <a:lvl8pPr marL="5613182" indent="0">
              <a:buNone/>
              <a:defRPr sz="1754"/>
            </a:lvl8pPr>
            <a:lvl9pPr marL="6415065" indent="0">
              <a:buNone/>
              <a:defRPr sz="1754"/>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FDD3A1F-FAD0-4FE7-9284-3044A77B373D}"/>
              </a:ext>
            </a:extLst>
          </p:cNvPr>
          <p:cNvSpPr>
            <a:spLocks noGrp="1"/>
          </p:cNvSpPr>
          <p:nvPr>
            <p:ph type="dt" sz="half" idx="10"/>
          </p:nvPr>
        </p:nvSpPr>
        <p:spPr/>
        <p:txBody>
          <a:bodyPr/>
          <a:lstStyle/>
          <a:p>
            <a:pPr>
              <a:defRPr/>
            </a:pPr>
            <a:endParaRPr lang="en-US" altLang="zh-TW"/>
          </a:p>
        </p:txBody>
      </p:sp>
      <p:sp>
        <p:nvSpPr>
          <p:cNvPr id="6" name="页脚占位符 5">
            <a:extLst>
              <a:ext uri="{FF2B5EF4-FFF2-40B4-BE49-F238E27FC236}">
                <a16:creationId xmlns:a16="http://schemas.microsoft.com/office/drawing/2014/main" id="{7F287F58-DA0D-4051-B824-3B7A8113E730}"/>
              </a:ext>
            </a:extLst>
          </p:cNvPr>
          <p:cNvSpPr>
            <a:spLocks noGrp="1"/>
          </p:cNvSpPr>
          <p:nvPr>
            <p:ph type="ftr" sz="quarter" idx="11"/>
          </p:nvPr>
        </p:nvSpPr>
        <p:spPr/>
        <p:txBody>
          <a:bodyPr/>
          <a:lstStyle/>
          <a:p>
            <a:pPr>
              <a:defRPr/>
            </a:pPr>
            <a:endParaRPr lang="en-US" altLang="zh-TW"/>
          </a:p>
        </p:txBody>
      </p:sp>
      <p:sp>
        <p:nvSpPr>
          <p:cNvPr id="7" name="灯片编号占位符 6">
            <a:extLst>
              <a:ext uri="{FF2B5EF4-FFF2-40B4-BE49-F238E27FC236}">
                <a16:creationId xmlns:a16="http://schemas.microsoft.com/office/drawing/2014/main" id="{FAF43507-8171-4088-84BC-93FF005C83C8}"/>
              </a:ext>
            </a:extLst>
          </p:cNvPr>
          <p:cNvSpPr>
            <a:spLocks noGrp="1"/>
          </p:cNvSpPr>
          <p:nvPr>
            <p:ph type="sldNum" sz="quarter" idx="12"/>
          </p:nvPr>
        </p:nvSpPr>
        <p:spPr/>
        <p:txBody>
          <a:body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402442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AFECE60-A26F-45AD-97E7-3114DBF13044}"/>
              </a:ext>
            </a:extLst>
          </p:cNvPr>
          <p:cNvSpPr>
            <a:spLocks noGrp="1"/>
          </p:cNvSpPr>
          <p:nvPr>
            <p:ph type="title"/>
          </p:nvPr>
        </p:nvSpPr>
        <p:spPr>
          <a:xfrm>
            <a:off x="1470124" y="1611877"/>
            <a:ext cx="18443377" cy="5851808"/>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A5D925DF-AFC4-4F56-8F0C-59214EE08406}"/>
              </a:ext>
            </a:extLst>
          </p:cNvPr>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F7DF67E-5BAF-4E9A-A976-90ACED9C2A71}"/>
              </a:ext>
            </a:extLst>
          </p:cNvPr>
          <p:cNvSpPr>
            <a:spLocks noGrp="1"/>
          </p:cNvSpPr>
          <p:nvPr>
            <p:ph type="dt" sz="half" idx="2"/>
          </p:nvPr>
        </p:nvSpPr>
        <p:spPr>
          <a:xfrm>
            <a:off x="1470124" y="28060639"/>
            <a:ext cx="4811316" cy="1611875"/>
          </a:xfrm>
          <a:prstGeom prst="rect">
            <a:avLst/>
          </a:prstGeom>
        </p:spPr>
        <p:txBody>
          <a:bodyPr vert="horz" lIns="91440" tIns="45720" rIns="91440" bIns="45720" rtlCol="0" anchor="ctr"/>
          <a:lstStyle>
            <a:lvl1pPr algn="l">
              <a:defRPr sz="2105">
                <a:solidFill>
                  <a:schemeClr val="tx1">
                    <a:tint val="75000"/>
                  </a:schemeClr>
                </a:solidFill>
              </a:defRPr>
            </a:lvl1pPr>
          </a:lstStyle>
          <a:p>
            <a:pPr>
              <a:defRPr/>
            </a:pPr>
            <a:endParaRPr lang="en-US" altLang="zh-TW"/>
          </a:p>
        </p:txBody>
      </p:sp>
      <p:sp>
        <p:nvSpPr>
          <p:cNvPr id="5" name="页脚占位符 4">
            <a:extLst>
              <a:ext uri="{FF2B5EF4-FFF2-40B4-BE49-F238E27FC236}">
                <a16:creationId xmlns:a16="http://schemas.microsoft.com/office/drawing/2014/main" id="{4D3529DB-824A-416A-AB16-F120B795CC87}"/>
              </a:ext>
            </a:extLst>
          </p:cNvPr>
          <p:cNvSpPr>
            <a:spLocks noGrp="1"/>
          </p:cNvSpPr>
          <p:nvPr>
            <p:ph type="ftr" sz="quarter" idx="3"/>
          </p:nvPr>
        </p:nvSpPr>
        <p:spPr>
          <a:xfrm>
            <a:off x="7083326" y="28060639"/>
            <a:ext cx="7216973" cy="1611875"/>
          </a:xfrm>
          <a:prstGeom prst="rect">
            <a:avLst/>
          </a:prstGeom>
        </p:spPr>
        <p:txBody>
          <a:bodyPr vert="horz" lIns="91440" tIns="45720" rIns="91440" bIns="45720" rtlCol="0" anchor="ctr"/>
          <a:lstStyle>
            <a:lvl1pPr algn="ctr">
              <a:defRPr sz="2105">
                <a:solidFill>
                  <a:schemeClr val="tx1">
                    <a:tint val="75000"/>
                  </a:schemeClr>
                </a:solidFill>
              </a:defRPr>
            </a:lvl1pPr>
          </a:lstStyle>
          <a:p>
            <a:pPr>
              <a:defRPr/>
            </a:pPr>
            <a:endParaRPr lang="en-US" altLang="zh-TW"/>
          </a:p>
        </p:txBody>
      </p:sp>
      <p:sp>
        <p:nvSpPr>
          <p:cNvPr id="6" name="灯片编号占位符 5">
            <a:extLst>
              <a:ext uri="{FF2B5EF4-FFF2-40B4-BE49-F238E27FC236}">
                <a16:creationId xmlns:a16="http://schemas.microsoft.com/office/drawing/2014/main" id="{807FB05F-CD15-446E-BB71-701BEB789C09}"/>
              </a:ext>
            </a:extLst>
          </p:cNvPr>
          <p:cNvSpPr>
            <a:spLocks noGrp="1"/>
          </p:cNvSpPr>
          <p:nvPr>
            <p:ph type="sldNum" sz="quarter" idx="4"/>
          </p:nvPr>
        </p:nvSpPr>
        <p:spPr>
          <a:xfrm>
            <a:off x="15102185" y="28060639"/>
            <a:ext cx="4811316" cy="1611875"/>
          </a:xfrm>
          <a:prstGeom prst="rect">
            <a:avLst/>
          </a:prstGeom>
        </p:spPr>
        <p:txBody>
          <a:bodyPr vert="horz" lIns="91440" tIns="45720" rIns="91440" bIns="45720" rtlCol="0" anchor="ctr"/>
          <a:lstStyle>
            <a:lvl1pPr algn="r">
              <a:defRPr sz="2105">
                <a:solidFill>
                  <a:schemeClr val="tx1">
                    <a:tint val="75000"/>
                  </a:schemeClr>
                </a:solidFill>
              </a:defRPr>
            </a:lvl1pPr>
          </a:lstStyle>
          <a:p>
            <a:fld id="{DE084F02-ECD6-477F-82A6-9F3C7D892F8C}" type="slidenum">
              <a:rPr lang="en-US" altLang="zh-TW" smtClean="0"/>
              <a:pPr/>
              <a:t>‹#›</a:t>
            </a:fld>
            <a:endParaRPr lang="en-US" altLang="zh-TW"/>
          </a:p>
        </p:txBody>
      </p:sp>
    </p:spTree>
    <p:extLst>
      <p:ext uri="{BB962C8B-B14F-4D97-AF65-F5344CB8AC3E}">
        <p14:creationId xmlns:p14="http://schemas.microsoft.com/office/powerpoint/2010/main" val="362367166"/>
      </p:ext>
    </p:extLst>
  </p:cSld>
  <p:clrMap bg1="lt1" tx1="dk1" bg2="lt2" tx2="dk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Lst>
  <p:txStyles>
    <p:titleStyle>
      <a:lvl1pPr algn="l" defTabSz="1603766" rtl="0" eaLnBrk="1" latinLnBrk="0" hangingPunct="1">
        <a:lnSpc>
          <a:spcPct val="90000"/>
        </a:lnSpc>
        <a:spcBef>
          <a:spcPct val="0"/>
        </a:spcBef>
        <a:buNone/>
        <a:defRPr sz="7717" kern="1200">
          <a:solidFill>
            <a:schemeClr val="tx1"/>
          </a:solidFill>
          <a:latin typeface="+mj-lt"/>
          <a:ea typeface="+mj-ea"/>
          <a:cs typeface="+mj-cs"/>
        </a:defRPr>
      </a:lvl1pPr>
    </p:titleStyle>
    <p:bodyStyle>
      <a:lvl1pPr marL="400942" indent="-400942" algn="l" defTabSz="1603766" rtl="0" eaLnBrk="1" latinLnBrk="0" hangingPunct="1">
        <a:lnSpc>
          <a:spcPct val="90000"/>
        </a:lnSpc>
        <a:spcBef>
          <a:spcPts val="1754"/>
        </a:spcBef>
        <a:buFont typeface="Arial" panose="020B0604020202020204" pitchFamily="34" charset="0"/>
        <a:buChar char="•"/>
        <a:defRPr sz="4911" kern="1200">
          <a:solidFill>
            <a:schemeClr val="tx1"/>
          </a:solidFill>
          <a:latin typeface="+mn-lt"/>
          <a:ea typeface="+mn-ea"/>
          <a:cs typeface="+mn-cs"/>
        </a:defRPr>
      </a:lvl1pPr>
      <a:lvl2pPr marL="1202825" indent="-400942" algn="l" defTabSz="1603766" rtl="0" eaLnBrk="1" latinLnBrk="0" hangingPunct="1">
        <a:lnSpc>
          <a:spcPct val="90000"/>
        </a:lnSpc>
        <a:spcBef>
          <a:spcPts val="877"/>
        </a:spcBef>
        <a:buFont typeface="Arial" panose="020B0604020202020204" pitchFamily="34" charset="0"/>
        <a:buChar char="•"/>
        <a:defRPr sz="4209" kern="1200">
          <a:solidFill>
            <a:schemeClr val="tx1"/>
          </a:solidFill>
          <a:latin typeface="+mn-lt"/>
          <a:ea typeface="+mn-ea"/>
          <a:cs typeface="+mn-cs"/>
        </a:defRPr>
      </a:lvl2pPr>
      <a:lvl3pPr marL="2004708" indent="-400942" algn="l" defTabSz="1603766" rtl="0" eaLnBrk="1" latinLnBrk="0" hangingPunct="1">
        <a:lnSpc>
          <a:spcPct val="90000"/>
        </a:lnSpc>
        <a:spcBef>
          <a:spcPts val="877"/>
        </a:spcBef>
        <a:buFont typeface="Arial" panose="020B0604020202020204" pitchFamily="34" charset="0"/>
        <a:buChar char="•"/>
        <a:defRPr sz="3508" kern="1200">
          <a:solidFill>
            <a:schemeClr val="tx1"/>
          </a:solidFill>
          <a:latin typeface="+mn-lt"/>
          <a:ea typeface="+mn-ea"/>
          <a:cs typeface="+mn-cs"/>
        </a:defRPr>
      </a:lvl3pPr>
      <a:lvl4pPr marL="2806591"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4pPr>
      <a:lvl5pPr marL="3608474"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5pPr>
      <a:lvl6pPr marL="4410357"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6pPr>
      <a:lvl7pPr marL="5212240"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7pPr>
      <a:lvl8pPr marL="6014123"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8pPr>
      <a:lvl9pPr marL="6816006" indent="-400942" algn="l" defTabSz="1603766" rtl="0" eaLnBrk="1" latinLnBrk="0" hangingPunct="1">
        <a:lnSpc>
          <a:spcPct val="90000"/>
        </a:lnSpc>
        <a:spcBef>
          <a:spcPts val="877"/>
        </a:spcBef>
        <a:buFont typeface="Arial" panose="020B0604020202020204" pitchFamily="34" charset="0"/>
        <a:buChar char="•"/>
        <a:defRPr sz="3157" kern="1200">
          <a:solidFill>
            <a:schemeClr val="tx1"/>
          </a:solidFill>
          <a:latin typeface="+mn-lt"/>
          <a:ea typeface="+mn-ea"/>
          <a:cs typeface="+mn-cs"/>
        </a:defRPr>
      </a:lvl9pPr>
    </p:bodyStyle>
    <p:otherStyle>
      <a:defPPr>
        <a:defRPr lang="zh-CN"/>
      </a:defPPr>
      <a:lvl1pPr marL="0" algn="l" defTabSz="1603766" rtl="0" eaLnBrk="1" latinLnBrk="0" hangingPunct="1">
        <a:defRPr sz="3157" kern="1200">
          <a:solidFill>
            <a:schemeClr val="tx1"/>
          </a:solidFill>
          <a:latin typeface="+mn-lt"/>
          <a:ea typeface="+mn-ea"/>
          <a:cs typeface="+mn-cs"/>
        </a:defRPr>
      </a:lvl1pPr>
      <a:lvl2pPr marL="801883" algn="l" defTabSz="1603766" rtl="0" eaLnBrk="1" latinLnBrk="0" hangingPunct="1">
        <a:defRPr sz="3157" kern="1200">
          <a:solidFill>
            <a:schemeClr val="tx1"/>
          </a:solidFill>
          <a:latin typeface="+mn-lt"/>
          <a:ea typeface="+mn-ea"/>
          <a:cs typeface="+mn-cs"/>
        </a:defRPr>
      </a:lvl2pPr>
      <a:lvl3pPr marL="1603766" algn="l" defTabSz="1603766" rtl="0" eaLnBrk="1" latinLnBrk="0" hangingPunct="1">
        <a:defRPr sz="3157" kern="1200">
          <a:solidFill>
            <a:schemeClr val="tx1"/>
          </a:solidFill>
          <a:latin typeface="+mn-lt"/>
          <a:ea typeface="+mn-ea"/>
          <a:cs typeface="+mn-cs"/>
        </a:defRPr>
      </a:lvl3pPr>
      <a:lvl4pPr marL="2405649" algn="l" defTabSz="1603766" rtl="0" eaLnBrk="1" latinLnBrk="0" hangingPunct="1">
        <a:defRPr sz="3157" kern="1200">
          <a:solidFill>
            <a:schemeClr val="tx1"/>
          </a:solidFill>
          <a:latin typeface="+mn-lt"/>
          <a:ea typeface="+mn-ea"/>
          <a:cs typeface="+mn-cs"/>
        </a:defRPr>
      </a:lvl4pPr>
      <a:lvl5pPr marL="3207532" algn="l" defTabSz="1603766" rtl="0" eaLnBrk="1" latinLnBrk="0" hangingPunct="1">
        <a:defRPr sz="3157" kern="1200">
          <a:solidFill>
            <a:schemeClr val="tx1"/>
          </a:solidFill>
          <a:latin typeface="+mn-lt"/>
          <a:ea typeface="+mn-ea"/>
          <a:cs typeface="+mn-cs"/>
        </a:defRPr>
      </a:lvl5pPr>
      <a:lvl6pPr marL="4009415" algn="l" defTabSz="1603766" rtl="0" eaLnBrk="1" latinLnBrk="0" hangingPunct="1">
        <a:defRPr sz="3157" kern="1200">
          <a:solidFill>
            <a:schemeClr val="tx1"/>
          </a:solidFill>
          <a:latin typeface="+mn-lt"/>
          <a:ea typeface="+mn-ea"/>
          <a:cs typeface="+mn-cs"/>
        </a:defRPr>
      </a:lvl6pPr>
      <a:lvl7pPr marL="4811298" algn="l" defTabSz="1603766" rtl="0" eaLnBrk="1" latinLnBrk="0" hangingPunct="1">
        <a:defRPr sz="3157" kern="1200">
          <a:solidFill>
            <a:schemeClr val="tx1"/>
          </a:solidFill>
          <a:latin typeface="+mn-lt"/>
          <a:ea typeface="+mn-ea"/>
          <a:cs typeface="+mn-cs"/>
        </a:defRPr>
      </a:lvl7pPr>
      <a:lvl8pPr marL="5613182" algn="l" defTabSz="1603766" rtl="0" eaLnBrk="1" latinLnBrk="0" hangingPunct="1">
        <a:defRPr sz="3157" kern="1200">
          <a:solidFill>
            <a:schemeClr val="tx1"/>
          </a:solidFill>
          <a:latin typeface="+mn-lt"/>
          <a:ea typeface="+mn-ea"/>
          <a:cs typeface="+mn-cs"/>
        </a:defRPr>
      </a:lvl8pPr>
      <a:lvl9pPr marL="6415065" algn="l" defTabSz="1603766" rtl="0" eaLnBrk="1" latinLnBrk="0" hangingPunct="1">
        <a:defRPr sz="31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91" name="그림 90" descr="C:\Users\Gil\AppData\Local\Microsoft\Windows\INetCache\Content.Word\1.jpg"/>
          <p:cNvPicPr/>
          <p:nvPr/>
        </p:nvPicPr>
        <p:blipFill>
          <a:blip r:embed="rId3">
            <a:extLst>
              <a:ext uri="{28A0092B-C50C-407E-A947-70E740481C1C}">
                <a14:useLocalDpi xmlns:a14="http://schemas.microsoft.com/office/drawing/2010/main" val="0"/>
              </a:ext>
            </a:extLst>
          </a:blip>
          <a:srcRect/>
          <a:stretch>
            <a:fillRect/>
          </a:stretch>
        </p:blipFill>
        <p:spPr bwMode="auto">
          <a:xfrm>
            <a:off x="14806532" y="9081266"/>
            <a:ext cx="5824602" cy="4823388"/>
          </a:xfrm>
          <a:prstGeom prst="rect">
            <a:avLst/>
          </a:prstGeom>
          <a:noFill/>
          <a:ln>
            <a:noFill/>
          </a:ln>
        </p:spPr>
      </p:pic>
      <p:sp>
        <p:nvSpPr>
          <p:cNvPr id="2050" name="Rectangle 2">
            <a:extLst>
              <a:ext uri="{FF2B5EF4-FFF2-40B4-BE49-F238E27FC236}">
                <a16:creationId xmlns:a16="http://schemas.microsoft.com/office/drawing/2014/main" id="{1F279AC9-295B-477C-ADCE-163FAF23F1AB}"/>
              </a:ext>
            </a:extLst>
          </p:cNvPr>
          <p:cNvSpPr>
            <a:spLocks noGrp="1" noChangeArrowheads="1"/>
          </p:cNvSpPr>
          <p:nvPr>
            <p:ph type="title"/>
          </p:nvPr>
        </p:nvSpPr>
        <p:spPr>
          <a:xfrm>
            <a:off x="5351726" y="1945747"/>
            <a:ext cx="15611735" cy="3471843"/>
          </a:xfrm>
          <a:extLst>
            <a:ext uri="{909E8E84-426E-40DD-AFC4-6F175D3DCCD1}">
              <a14:hiddenFill xmlns:a14="http://schemas.microsoft.com/office/drawing/2010/main">
                <a:solidFill>
                  <a:srgbClr val="FFFF99"/>
                </a:solidFill>
              </a14:hiddenFill>
            </a:ext>
          </a:extLst>
        </p:spPr>
        <p:txBody>
          <a:bodyPr>
            <a:noAutofit/>
          </a:bodyPr>
          <a:lstStyle/>
          <a:p>
            <a:pPr defTabSz="4223471">
              <a:defRPr/>
            </a:pPr>
            <a:r>
              <a:rPr lang="en-US" altLang="zh-TW" sz="5400" b="1" dirty="0" smtClean="0">
                <a:solidFill>
                  <a:srgbClr val="0D0018"/>
                </a:solidFill>
                <a:effectLst>
                  <a:outerShdw blurRad="38100" dist="38100" dir="2700000" algn="tl">
                    <a:srgbClr val="000000">
                      <a:alpha val="43137"/>
                    </a:srgbClr>
                  </a:outerShdw>
                </a:effectLst>
              </a:rPr>
              <a:t>ANALYSIS </a:t>
            </a:r>
            <a:r>
              <a:rPr lang="en-US" altLang="zh-TW" sz="5400" b="1" dirty="0">
                <a:solidFill>
                  <a:srgbClr val="0D0018"/>
                </a:solidFill>
                <a:effectLst>
                  <a:outerShdw blurRad="38100" dist="38100" dir="2700000" algn="tl">
                    <a:srgbClr val="000000">
                      <a:alpha val="43137"/>
                    </a:srgbClr>
                  </a:outerShdw>
                </a:effectLst>
              </a:rPr>
              <a:t>OF THE EFFECT OF THE DIFFERENCE BETWEEN STANDING AND SITTING POSTURES ON </a:t>
            </a:r>
            <a:r>
              <a:rPr lang="en-US" altLang="zh-TW" sz="5400" b="1" dirty="0" smtClean="0">
                <a:solidFill>
                  <a:srgbClr val="0D0018"/>
                </a:solidFill>
                <a:effectLst>
                  <a:outerShdw blurRad="38100" dist="38100" dir="2700000" algn="tl">
                    <a:srgbClr val="000000">
                      <a:alpha val="43137"/>
                    </a:srgbClr>
                  </a:outerShdw>
                </a:effectLst>
              </a:rPr>
              <a:t>NECK PROPRIOCEPTION </a:t>
            </a:r>
            <a:r>
              <a:rPr lang="en-US" altLang="zh-TW" sz="5400" b="1" dirty="0">
                <a:solidFill>
                  <a:srgbClr val="0D0018"/>
                </a:solidFill>
                <a:effectLst>
                  <a:outerShdw blurRad="38100" dist="38100" dir="2700000" algn="tl">
                    <a:srgbClr val="000000">
                      <a:alpha val="43137"/>
                    </a:srgbClr>
                  </a:outerShdw>
                </a:effectLst>
              </a:rPr>
              <a:t>USING JOINT POSITION ERROR TEST</a:t>
            </a:r>
            <a:endParaRPr lang="zh-TW" altLang="zh-TW" sz="5400" b="1" i="0" dirty="0">
              <a:solidFill>
                <a:srgbClr val="FF0000"/>
              </a:solidFill>
              <a:effectLst>
                <a:outerShdw blurRad="38100" dist="38100" dir="2700000" algn="tl">
                  <a:srgbClr val="000000">
                    <a:alpha val="43137"/>
                  </a:srgbClr>
                </a:outerShdw>
              </a:effectLst>
            </a:endParaRPr>
          </a:p>
        </p:txBody>
      </p:sp>
      <p:sp>
        <p:nvSpPr>
          <p:cNvPr id="2051" name="Rectangle 62">
            <a:extLst>
              <a:ext uri="{FF2B5EF4-FFF2-40B4-BE49-F238E27FC236}">
                <a16:creationId xmlns:a16="http://schemas.microsoft.com/office/drawing/2014/main" id="{4FD56B0A-9223-4F9C-AC5B-2E6C3ED78FE4}"/>
              </a:ext>
            </a:extLst>
          </p:cNvPr>
          <p:cNvSpPr>
            <a:spLocks noChangeArrowheads="1"/>
          </p:cNvSpPr>
          <p:nvPr/>
        </p:nvSpPr>
        <p:spPr bwMode="auto">
          <a:xfrm>
            <a:off x="-605719" y="-12475122"/>
            <a:ext cx="22476142" cy="59936380"/>
          </a:xfrm>
          <a:prstGeom prst="rect">
            <a:avLst/>
          </a:prstGeom>
          <a:noFill/>
          <a:ln w="762000" cmpd="thickThin">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61002" dir="2357364" algn="ctr" rotWithShape="0">
                    <a:srgbClr val="000012">
                      <a:alpha val="50000"/>
                    </a:srgbClr>
                  </a:outerShdw>
                </a:effectLst>
              </a14:hiddenEffects>
            </a:ext>
          </a:extLst>
        </p:spPr>
        <p:txBody>
          <a:bodyPr wrap="none" lIns="97417" tIns="48713" rIns="97417" bIns="48713" anchor="ctr"/>
          <a:lstStyle>
            <a:lvl1pPr defTabSz="963613">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9636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9636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9636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9636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ClrTx/>
              <a:buSzTx/>
              <a:buFontTx/>
              <a:buNone/>
            </a:pPr>
            <a:endParaRPr lang="zh-TW" altLang="zh-TW" sz="1873" dirty="0">
              <a:solidFill>
                <a:srgbClr val="FAF9F8"/>
              </a:solidFill>
            </a:endParaRPr>
          </a:p>
        </p:txBody>
      </p:sp>
      <p:sp>
        <p:nvSpPr>
          <p:cNvPr id="2" name="Rectangle 1922">
            <a:extLst>
              <a:ext uri="{FF2B5EF4-FFF2-40B4-BE49-F238E27FC236}">
                <a16:creationId xmlns:a16="http://schemas.microsoft.com/office/drawing/2014/main" id="{8FEAF466-AB11-4C0D-A419-B479EF12E809}"/>
              </a:ext>
            </a:extLst>
          </p:cNvPr>
          <p:cNvSpPr>
            <a:spLocks noChangeArrowheads="1"/>
          </p:cNvSpPr>
          <p:nvPr/>
        </p:nvSpPr>
        <p:spPr bwMode="auto">
          <a:xfrm>
            <a:off x="-546259" y="15262773"/>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1" name="Rectangle 1925">
            <a:extLst>
              <a:ext uri="{FF2B5EF4-FFF2-40B4-BE49-F238E27FC236}">
                <a16:creationId xmlns:a16="http://schemas.microsoft.com/office/drawing/2014/main" id="{2C386F13-9B83-405C-BE98-9443F301AC76}"/>
              </a:ext>
            </a:extLst>
          </p:cNvPr>
          <p:cNvSpPr>
            <a:spLocks noChangeArrowheads="1"/>
          </p:cNvSpPr>
          <p:nvPr/>
        </p:nvSpPr>
        <p:spPr bwMode="auto">
          <a:xfrm>
            <a:off x="-546259" y="15262773"/>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2" name="Rectangle 1927">
            <a:extLst>
              <a:ext uri="{FF2B5EF4-FFF2-40B4-BE49-F238E27FC236}">
                <a16:creationId xmlns:a16="http://schemas.microsoft.com/office/drawing/2014/main" id="{3F48ED51-67A9-45EB-8CC0-8C6DCF9BB891}"/>
              </a:ext>
            </a:extLst>
          </p:cNvPr>
          <p:cNvSpPr>
            <a:spLocks noChangeArrowheads="1"/>
          </p:cNvSpPr>
          <p:nvPr/>
        </p:nvSpPr>
        <p:spPr bwMode="auto">
          <a:xfrm>
            <a:off x="-546259" y="15262773"/>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3" name="Rectangle 1950">
            <a:extLst>
              <a:ext uri="{FF2B5EF4-FFF2-40B4-BE49-F238E27FC236}">
                <a16:creationId xmlns:a16="http://schemas.microsoft.com/office/drawing/2014/main" id="{7AB77FED-0A75-4203-9BDE-944CECE9F1D1}"/>
              </a:ext>
            </a:extLst>
          </p:cNvPr>
          <p:cNvSpPr>
            <a:spLocks noChangeArrowheads="1"/>
          </p:cNvSpPr>
          <p:nvPr/>
        </p:nvSpPr>
        <p:spPr bwMode="auto">
          <a:xfrm>
            <a:off x="-546259" y="1463843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4" name="Rectangle 1955">
            <a:extLst>
              <a:ext uri="{FF2B5EF4-FFF2-40B4-BE49-F238E27FC236}">
                <a16:creationId xmlns:a16="http://schemas.microsoft.com/office/drawing/2014/main" id="{76C15090-EF4D-4188-B4E4-33D2BD2991A2}"/>
              </a:ext>
            </a:extLst>
          </p:cNvPr>
          <p:cNvSpPr>
            <a:spLocks noChangeArrowheads="1"/>
          </p:cNvSpPr>
          <p:nvPr/>
        </p:nvSpPr>
        <p:spPr bwMode="auto">
          <a:xfrm>
            <a:off x="-546259" y="14621919"/>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69" name="Rectangle 2174">
            <a:extLst>
              <a:ext uri="{FF2B5EF4-FFF2-40B4-BE49-F238E27FC236}">
                <a16:creationId xmlns:a16="http://schemas.microsoft.com/office/drawing/2014/main" id="{4DF2DD77-0A48-4D42-A200-7AF8B06E3405}"/>
              </a:ext>
            </a:extLst>
          </p:cNvPr>
          <p:cNvSpPr>
            <a:spLocks noChangeArrowheads="1"/>
          </p:cNvSpPr>
          <p:nvPr/>
        </p:nvSpPr>
        <p:spPr bwMode="auto">
          <a:xfrm>
            <a:off x="-546259" y="15348660"/>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0" name="Rectangle 2176">
            <a:extLst>
              <a:ext uri="{FF2B5EF4-FFF2-40B4-BE49-F238E27FC236}">
                <a16:creationId xmlns:a16="http://schemas.microsoft.com/office/drawing/2014/main" id="{6FCF4FD4-FDEC-4AF1-8913-EFBAD7216161}"/>
              </a:ext>
            </a:extLst>
          </p:cNvPr>
          <p:cNvSpPr>
            <a:spLocks noChangeArrowheads="1"/>
          </p:cNvSpPr>
          <p:nvPr/>
        </p:nvSpPr>
        <p:spPr bwMode="auto">
          <a:xfrm>
            <a:off x="-486797" y="14417109"/>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1" name="Rectangle 3601">
            <a:extLst>
              <a:ext uri="{FF2B5EF4-FFF2-40B4-BE49-F238E27FC236}">
                <a16:creationId xmlns:a16="http://schemas.microsoft.com/office/drawing/2014/main" id="{06F2E879-10B3-4966-BAAC-56E96D9766A7}"/>
              </a:ext>
            </a:extLst>
          </p:cNvPr>
          <p:cNvSpPr>
            <a:spLocks noChangeArrowheads="1"/>
          </p:cNvSpPr>
          <p:nvPr/>
        </p:nvSpPr>
        <p:spPr bwMode="auto">
          <a:xfrm>
            <a:off x="-546259" y="14318008"/>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2" name="Rectangle 3602">
            <a:extLst>
              <a:ext uri="{FF2B5EF4-FFF2-40B4-BE49-F238E27FC236}">
                <a16:creationId xmlns:a16="http://schemas.microsoft.com/office/drawing/2014/main" id="{D2CB5A58-3EA1-48B5-82F4-B11BC8F7EBF6}"/>
              </a:ext>
            </a:extLst>
          </p:cNvPr>
          <p:cNvSpPr>
            <a:spLocks noChangeArrowheads="1"/>
          </p:cNvSpPr>
          <p:nvPr/>
        </p:nvSpPr>
        <p:spPr bwMode="auto">
          <a:xfrm>
            <a:off x="-546258" y="16909138"/>
            <a:ext cx="346494" cy="411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0702" tIns="70352" rIns="140702" bIns="70352"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1665">
                <a:solidFill>
                  <a:srgbClr val="000000"/>
                </a:solidFill>
                <a:latin typeface="Arial" panose="020B0604020202020204" pitchFamily="34" charset="0"/>
              </a:rPr>
              <a:t> </a:t>
            </a:r>
            <a:endParaRPr lang="en-US" altLang="zh-TW" sz="2706">
              <a:latin typeface="Arial" panose="020B0604020202020204" pitchFamily="34" charset="0"/>
            </a:endParaRPr>
          </a:p>
        </p:txBody>
      </p:sp>
      <p:sp>
        <p:nvSpPr>
          <p:cNvPr id="2073" name="Rectangle 3603">
            <a:extLst>
              <a:ext uri="{FF2B5EF4-FFF2-40B4-BE49-F238E27FC236}">
                <a16:creationId xmlns:a16="http://schemas.microsoft.com/office/drawing/2014/main" id="{364783A9-2CDF-4BD2-A2E2-862A6748699E}"/>
              </a:ext>
            </a:extLst>
          </p:cNvPr>
          <p:cNvSpPr>
            <a:spLocks noChangeArrowheads="1"/>
          </p:cNvSpPr>
          <p:nvPr/>
        </p:nvSpPr>
        <p:spPr bwMode="auto">
          <a:xfrm>
            <a:off x="-546259" y="19738202"/>
            <a:ext cx="456013" cy="613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40702" tIns="70352" rIns="140702" bIns="70352"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1665">
                <a:solidFill>
                  <a:srgbClr val="000000"/>
                </a:solidFill>
                <a:latin typeface="Arial" panose="020B0604020202020204" pitchFamily="34" charset="0"/>
              </a:rPr>
              <a:t> </a:t>
            </a:r>
            <a:r>
              <a:rPr lang="en-US" altLang="zh-TW" sz="2914">
                <a:latin typeface="Arial" panose="020B0604020202020204" pitchFamily="34" charset="0"/>
                <a:ea typeface="標楷體" pitchFamily="65" charset="-128"/>
              </a:rPr>
              <a:t> </a:t>
            </a:r>
            <a:endParaRPr lang="en-US" altLang="zh-TW" sz="2706">
              <a:latin typeface="Arial" panose="020B0604020202020204" pitchFamily="34" charset="0"/>
            </a:endParaRPr>
          </a:p>
        </p:txBody>
      </p:sp>
      <p:sp>
        <p:nvSpPr>
          <p:cNvPr id="2077" name="Rectangle 3662">
            <a:extLst>
              <a:ext uri="{FF2B5EF4-FFF2-40B4-BE49-F238E27FC236}">
                <a16:creationId xmlns:a16="http://schemas.microsoft.com/office/drawing/2014/main" id="{4083B582-64B9-43E4-B3BD-9989150959E2}"/>
              </a:ext>
            </a:extLst>
          </p:cNvPr>
          <p:cNvSpPr>
            <a:spLocks noChangeArrowheads="1"/>
          </p:cNvSpPr>
          <p:nvPr/>
        </p:nvSpPr>
        <p:spPr bwMode="auto">
          <a:xfrm>
            <a:off x="-546259" y="-12406269"/>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78" name="Rectangle 3664">
            <a:extLst>
              <a:ext uri="{FF2B5EF4-FFF2-40B4-BE49-F238E27FC236}">
                <a16:creationId xmlns:a16="http://schemas.microsoft.com/office/drawing/2014/main" id="{0641BA8A-DD35-4889-BB2E-189DB14A09BA}"/>
              </a:ext>
            </a:extLst>
          </p:cNvPr>
          <p:cNvSpPr>
            <a:spLocks noChangeArrowheads="1"/>
          </p:cNvSpPr>
          <p:nvPr/>
        </p:nvSpPr>
        <p:spPr bwMode="auto">
          <a:xfrm>
            <a:off x="-321629" y="-4882272"/>
            <a:ext cx="186801" cy="39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zh-TW" sz="1873">
              <a:latin typeface="Arial" panose="020B0604020202020204" pitchFamily="34" charset="0"/>
            </a:endParaRPr>
          </a:p>
        </p:txBody>
      </p:sp>
      <p:sp>
        <p:nvSpPr>
          <p:cNvPr id="2079" name="Rectangle 3666">
            <a:extLst>
              <a:ext uri="{FF2B5EF4-FFF2-40B4-BE49-F238E27FC236}">
                <a16:creationId xmlns:a16="http://schemas.microsoft.com/office/drawing/2014/main" id="{29BE3503-BA66-4F73-AA7E-DBB5AF6FC61D}"/>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0" name="Rectangle 3669">
            <a:extLst>
              <a:ext uri="{FF2B5EF4-FFF2-40B4-BE49-F238E27FC236}">
                <a16:creationId xmlns:a16="http://schemas.microsoft.com/office/drawing/2014/main" id="{3ECDA1E3-7B96-489F-8C68-487AF06828E1}"/>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1" name="Rectangle 3671">
            <a:extLst>
              <a:ext uri="{FF2B5EF4-FFF2-40B4-BE49-F238E27FC236}">
                <a16:creationId xmlns:a16="http://schemas.microsoft.com/office/drawing/2014/main" id="{006EC45D-373F-4B25-BF20-9F08B508C535}"/>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2" name="Rectangle 3673">
            <a:extLst>
              <a:ext uri="{FF2B5EF4-FFF2-40B4-BE49-F238E27FC236}">
                <a16:creationId xmlns:a16="http://schemas.microsoft.com/office/drawing/2014/main" id="{B0E1B210-6E33-425C-A0AF-57CF062B910F}"/>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3" name="Rectangle 3675">
            <a:extLst>
              <a:ext uri="{FF2B5EF4-FFF2-40B4-BE49-F238E27FC236}">
                <a16:creationId xmlns:a16="http://schemas.microsoft.com/office/drawing/2014/main" id="{8622CF4E-CABD-48B9-935F-E1102F5429CA}"/>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4" name="Rectangle 3677">
            <a:extLst>
              <a:ext uri="{FF2B5EF4-FFF2-40B4-BE49-F238E27FC236}">
                <a16:creationId xmlns:a16="http://schemas.microsoft.com/office/drawing/2014/main" id="{1743BE34-5E3B-45D5-8999-F34A43CD7014}"/>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5" name="Rectangle 3681">
            <a:extLst>
              <a:ext uri="{FF2B5EF4-FFF2-40B4-BE49-F238E27FC236}">
                <a16:creationId xmlns:a16="http://schemas.microsoft.com/office/drawing/2014/main" id="{BC2DAEB6-77D7-44BD-AF06-9BB7A60DEEDF}"/>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6" name="Rectangle 3695">
            <a:extLst>
              <a:ext uri="{FF2B5EF4-FFF2-40B4-BE49-F238E27FC236}">
                <a16:creationId xmlns:a16="http://schemas.microsoft.com/office/drawing/2014/main" id="{CB2ED9E8-9E51-44AE-AF16-9C1CF20A9FF9}"/>
              </a:ext>
            </a:extLst>
          </p:cNvPr>
          <p:cNvSpPr>
            <a:spLocks noChangeArrowheads="1"/>
          </p:cNvSpPr>
          <p:nvPr/>
        </p:nvSpPr>
        <p:spPr bwMode="auto">
          <a:xfrm>
            <a:off x="-546259" y="-12406269"/>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7" name="Rectangle 3697">
            <a:extLst>
              <a:ext uri="{FF2B5EF4-FFF2-40B4-BE49-F238E27FC236}">
                <a16:creationId xmlns:a16="http://schemas.microsoft.com/office/drawing/2014/main" id="{B3E54358-4B3A-472B-B105-639A96181FCE}"/>
              </a:ext>
            </a:extLst>
          </p:cNvPr>
          <p:cNvSpPr>
            <a:spLocks noChangeArrowheads="1"/>
          </p:cNvSpPr>
          <p:nvPr/>
        </p:nvSpPr>
        <p:spPr bwMode="auto">
          <a:xfrm>
            <a:off x="-321629" y="-12085841"/>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8" name="Rectangle 193">
            <a:extLst>
              <a:ext uri="{FF2B5EF4-FFF2-40B4-BE49-F238E27FC236}">
                <a16:creationId xmlns:a16="http://schemas.microsoft.com/office/drawing/2014/main" id="{482694FC-6D28-44A4-8388-27CB614D38A2}"/>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89" name="Rectangle 195">
            <a:extLst>
              <a:ext uri="{FF2B5EF4-FFF2-40B4-BE49-F238E27FC236}">
                <a16:creationId xmlns:a16="http://schemas.microsoft.com/office/drawing/2014/main" id="{ADC77920-EB7B-4375-8B93-CCB9F76B65B0}"/>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0" name="Rectangle 197">
            <a:extLst>
              <a:ext uri="{FF2B5EF4-FFF2-40B4-BE49-F238E27FC236}">
                <a16:creationId xmlns:a16="http://schemas.microsoft.com/office/drawing/2014/main" id="{586EA2A9-CF5F-46FC-9566-3D59D73F619C}"/>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1" name="Rectangle 199">
            <a:extLst>
              <a:ext uri="{FF2B5EF4-FFF2-40B4-BE49-F238E27FC236}">
                <a16:creationId xmlns:a16="http://schemas.microsoft.com/office/drawing/2014/main" id="{C0C9AF7F-7B5B-443E-8D4C-58EDDCAF7B60}"/>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2" name="Rectangle 201">
            <a:extLst>
              <a:ext uri="{FF2B5EF4-FFF2-40B4-BE49-F238E27FC236}">
                <a16:creationId xmlns:a16="http://schemas.microsoft.com/office/drawing/2014/main" id="{451198D8-1D79-4BF2-BA55-490257594793}"/>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3" name="Rectangle 205">
            <a:extLst>
              <a:ext uri="{FF2B5EF4-FFF2-40B4-BE49-F238E27FC236}">
                <a16:creationId xmlns:a16="http://schemas.microsoft.com/office/drawing/2014/main" id="{455ED8A1-1466-4043-A497-8B787427EF20}"/>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4" name="Rectangle 207">
            <a:extLst>
              <a:ext uri="{FF2B5EF4-FFF2-40B4-BE49-F238E27FC236}">
                <a16:creationId xmlns:a16="http://schemas.microsoft.com/office/drawing/2014/main" id="{5FC99660-B192-4C80-BDE5-68E489BDF5A2}"/>
              </a:ext>
            </a:extLst>
          </p:cNvPr>
          <p:cNvSpPr>
            <a:spLocks noChangeArrowheads="1"/>
          </p:cNvSpPr>
          <p:nvPr/>
        </p:nvSpPr>
        <p:spPr bwMode="auto">
          <a:xfrm>
            <a:off x="-546259" y="-12726697"/>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5" name="Rectangle 203">
            <a:extLst>
              <a:ext uri="{FF2B5EF4-FFF2-40B4-BE49-F238E27FC236}">
                <a16:creationId xmlns:a16="http://schemas.microsoft.com/office/drawing/2014/main" id="{620A000C-6E1A-4069-98A3-D2D50DF2622F}"/>
              </a:ext>
            </a:extLst>
          </p:cNvPr>
          <p:cNvSpPr>
            <a:spLocks noChangeArrowheads="1"/>
          </p:cNvSpPr>
          <p:nvPr/>
        </p:nvSpPr>
        <p:spPr bwMode="auto">
          <a:xfrm>
            <a:off x="-846865" y="-12771292"/>
            <a:ext cx="488901"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096" name="Rectangle 205">
            <a:extLst>
              <a:ext uri="{FF2B5EF4-FFF2-40B4-BE49-F238E27FC236}">
                <a16:creationId xmlns:a16="http://schemas.microsoft.com/office/drawing/2014/main" id="{FCABF9A4-0284-4B18-A650-C062D57508D8}"/>
              </a:ext>
            </a:extLst>
          </p:cNvPr>
          <p:cNvSpPr>
            <a:spLocks noChangeArrowheads="1"/>
          </p:cNvSpPr>
          <p:nvPr/>
        </p:nvSpPr>
        <p:spPr bwMode="auto">
          <a:xfrm>
            <a:off x="-546259" y="-12921595"/>
            <a:ext cx="186797" cy="50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463" tIns="46230" rIns="92463" bIns="46230"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2706">
              <a:ea typeface="標楷體" pitchFamily="65" charset="-128"/>
            </a:endParaRPr>
          </a:p>
        </p:txBody>
      </p:sp>
      <p:sp>
        <p:nvSpPr>
          <p:cNvPr id="259" name="Text Box 1906">
            <a:extLst>
              <a:ext uri="{FF2B5EF4-FFF2-40B4-BE49-F238E27FC236}">
                <a16:creationId xmlns:a16="http://schemas.microsoft.com/office/drawing/2014/main" id="{7BBF0F62-7A7D-4C95-8010-3B0FACA3D8D2}"/>
              </a:ext>
            </a:extLst>
          </p:cNvPr>
          <p:cNvSpPr txBox="1">
            <a:spLocks noChangeArrowheads="1"/>
          </p:cNvSpPr>
          <p:nvPr/>
        </p:nvSpPr>
        <p:spPr bwMode="auto">
          <a:xfrm>
            <a:off x="6509558" y="5442724"/>
            <a:ext cx="13296070" cy="1945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449" tIns="48723" rIns="97449" bIns="48723">
            <a:spAutoFit/>
          </a:bodyPr>
          <a:lstStyle>
            <a:lvl1pPr defTabSz="963613" eaLnBrk="0" hangingPunct="0">
              <a:spcBef>
                <a:spcPct val="20000"/>
              </a:spcBef>
              <a:buClr>
                <a:schemeClr val="tx2"/>
              </a:buClr>
              <a:buSzPct val="65000"/>
              <a:buFont typeface="Wingdings" pitchFamily="2" charset="2"/>
              <a:buChar char="v"/>
              <a:defRPr kumimoji="1" sz="14600">
                <a:solidFill>
                  <a:schemeClr val="tx1"/>
                </a:solidFill>
                <a:latin typeface="Times New Roman" pitchFamily="18" charset="0"/>
                <a:ea typeface="新細明體" pitchFamily="18" charset="-120"/>
              </a:defRPr>
            </a:lvl1pPr>
            <a:lvl2pPr marL="742950" indent="-285750" defTabSz="963613" eaLnBrk="0" hangingPunct="0">
              <a:spcBef>
                <a:spcPct val="20000"/>
              </a:spcBef>
              <a:buChar char="–"/>
              <a:defRPr kumimoji="1" sz="12800">
                <a:solidFill>
                  <a:schemeClr val="tx1"/>
                </a:solidFill>
                <a:latin typeface="Times New Roman" pitchFamily="18" charset="0"/>
                <a:ea typeface="新細明體" pitchFamily="18" charset="-120"/>
              </a:defRPr>
            </a:lvl2pPr>
            <a:lvl3pPr marL="1143000" indent="-228600" defTabSz="963613" eaLnBrk="0" hangingPunct="0">
              <a:spcBef>
                <a:spcPct val="20000"/>
              </a:spcBef>
              <a:buChar char="•"/>
              <a:defRPr kumimoji="1" sz="11000">
                <a:solidFill>
                  <a:schemeClr val="tx1"/>
                </a:solidFill>
                <a:latin typeface="Times New Roman" pitchFamily="18" charset="0"/>
                <a:ea typeface="新細明體" pitchFamily="18" charset="-120"/>
              </a:defRPr>
            </a:lvl3pPr>
            <a:lvl4pPr marL="1600200" indent="-228600" defTabSz="963613" eaLnBrk="0" hangingPunct="0">
              <a:spcBef>
                <a:spcPct val="20000"/>
              </a:spcBef>
              <a:buChar char="–"/>
              <a:defRPr kumimoji="1" sz="9100">
                <a:solidFill>
                  <a:schemeClr val="tx1"/>
                </a:solidFill>
                <a:latin typeface="Times New Roman" pitchFamily="18" charset="0"/>
                <a:ea typeface="新細明體" pitchFamily="18" charset="-120"/>
              </a:defRPr>
            </a:lvl4pPr>
            <a:lvl5pPr marL="2057400" indent="-228600" defTabSz="963613" eaLnBrk="0" hangingPunct="0">
              <a:spcBef>
                <a:spcPct val="20000"/>
              </a:spcBef>
              <a:buSzPct val="65000"/>
              <a:buChar char="•"/>
              <a:defRPr kumimoji="1" sz="9100">
                <a:solidFill>
                  <a:schemeClr val="tx1"/>
                </a:solidFill>
                <a:latin typeface="Times New Roman" pitchFamily="18" charset="0"/>
                <a:ea typeface="新細明體" pitchFamily="18" charset="-120"/>
              </a:defRPr>
            </a:lvl5pPr>
            <a:lvl6pPr marL="25146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6pPr>
            <a:lvl7pPr marL="29718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7pPr>
            <a:lvl8pPr marL="34290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8pPr>
            <a:lvl9pPr marL="38862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9pPr>
          </a:lstStyle>
          <a:p>
            <a:pPr algn="just" eaLnBrk="1" hangingPunct="1">
              <a:spcBef>
                <a:spcPct val="50000"/>
              </a:spcBef>
              <a:buClrTx/>
              <a:buSzTx/>
              <a:buFont typeface="Arial" charset="0"/>
              <a:buNone/>
              <a:defRPr/>
            </a:pPr>
            <a:r>
              <a:rPr lang="en-US" altLang="zh-TW" sz="36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Hyun-Sung </a:t>
            </a:r>
            <a:r>
              <a:rPr lang="en-US" altLang="zh-TW" sz="36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Kim</a:t>
            </a:r>
            <a:r>
              <a:rPr lang="en-US" altLang="zh-TW" sz="3600" b="1" baseline="30000"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1</a:t>
            </a:r>
            <a:r>
              <a:rPr lang="en-US" altLang="zh-TW" sz="36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r>
              <a:rPr lang="en-US" altLang="zh-TW" sz="36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Young-Jun </a:t>
            </a:r>
            <a:r>
              <a:rPr lang="en-US" altLang="zh-TW" sz="36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Shin</a:t>
            </a:r>
            <a:r>
              <a:rPr lang="en-US" altLang="zh-TW" sz="3600" b="1" baseline="30000"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1</a:t>
            </a:r>
            <a:r>
              <a:rPr lang="en-US" altLang="zh-TW" sz="36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Seong-Gil Kim</a:t>
            </a:r>
            <a:r>
              <a:rPr lang="en-US" altLang="zh-TW" sz="3600" b="1" baseline="30000"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2*</a:t>
            </a:r>
            <a:r>
              <a:rPr lang="en-US" altLang="zh-TW" sz="36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a:t>
            </a:r>
            <a:endParaRPr lang="en-US" altLang="zh-TW" sz="36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endParaRPr>
          </a:p>
          <a:p>
            <a:pPr algn="just" eaLnBrk="1" hangingPunct="1">
              <a:spcBef>
                <a:spcPct val="50000"/>
              </a:spcBef>
              <a:buClrTx/>
              <a:buSzTx/>
              <a:buFont typeface="Arial" charset="0"/>
              <a:buNone/>
              <a:defRPr/>
            </a:pPr>
            <a:r>
              <a:rPr lang="en-US" altLang="zh-TW" sz="2800" b="1" baseline="30000"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1</a:t>
            </a:r>
            <a:r>
              <a:rPr lang="en-US" altLang="zh-TW" sz="28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Department </a:t>
            </a:r>
            <a:r>
              <a:rPr lang="en-US" altLang="zh-TW" sz="28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of Physical Therapy, College of Health, </a:t>
            </a:r>
            <a:r>
              <a:rPr lang="en-US" altLang="zh-TW" sz="2800" b="1" dirty="0" err="1">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Kyungwoon</a:t>
            </a:r>
            <a:r>
              <a:rPr lang="en-US" altLang="zh-TW" sz="28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University</a:t>
            </a:r>
          </a:p>
          <a:p>
            <a:pPr algn="just" eaLnBrk="1" hangingPunct="1">
              <a:spcBef>
                <a:spcPct val="50000"/>
              </a:spcBef>
              <a:buClrTx/>
              <a:buSzTx/>
              <a:buFont typeface="Arial" charset="0"/>
              <a:buNone/>
              <a:defRPr/>
            </a:pPr>
            <a:r>
              <a:rPr lang="en-US" altLang="zh-TW" sz="2800" b="1" baseline="30000"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2</a:t>
            </a:r>
            <a:r>
              <a:rPr lang="en-US" altLang="zh-TW" sz="28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Department </a:t>
            </a:r>
            <a:r>
              <a:rPr lang="en-US" altLang="zh-TW" sz="28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of Physical Therapy, College of Health Science, Sun Moon </a:t>
            </a:r>
            <a:r>
              <a:rPr lang="en-US" altLang="zh-TW" sz="2800" b="1" dirty="0" smtClean="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University</a:t>
            </a:r>
            <a:endParaRPr lang="en-US" altLang="zh-TW" sz="28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endParaRPr>
          </a:p>
        </p:txBody>
      </p:sp>
      <p:sp>
        <p:nvSpPr>
          <p:cNvPr id="262" name="書卷 (水平) 261">
            <a:extLst>
              <a:ext uri="{FF2B5EF4-FFF2-40B4-BE49-F238E27FC236}">
                <a16:creationId xmlns:a16="http://schemas.microsoft.com/office/drawing/2014/main" id="{93F66DC5-AEFD-42F3-9D23-1CDD50D08F06}"/>
              </a:ext>
            </a:extLst>
          </p:cNvPr>
          <p:cNvSpPr/>
          <p:nvPr/>
        </p:nvSpPr>
        <p:spPr bwMode="auto">
          <a:xfrm>
            <a:off x="17532572" y="375966"/>
            <a:ext cx="3098562" cy="1209035"/>
          </a:xfrm>
          <a:prstGeom prst="horizontalScroll">
            <a:avLst/>
          </a:prstGeom>
          <a:solidFill>
            <a:srgbClr val="4AA2DE"/>
          </a:solidFill>
          <a:ln w="9525" cap="flat" cmpd="sng" algn="ctr">
            <a:solidFill>
              <a:srgbClr val="2DAAF7"/>
            </a:solidFill>
            <a:prstDash val="solid"/>
            <a:round/>
            <a:headEnd type="none" w="sm" len="sm"/>
            <a:tailEnd type="none" w="sm" len="sm"/>
          </a:ln>
          <a:effectLst/>
        </p:spPr>
        <p:txBody>
          <a:bodyPr wrap="none" lIns="92463" tIns="46230" rIns="92463" bIns="46230"/>
          <a:lstStyle/>
          <a:p>
            <a:pPr defTabSz="974399" eaLnBrk="1" hangingPunct="1">
              <a:defRPr/>
            </a:pPr>
            <a:r>
              <a:rPr lang="en-US" altLang="zh-CN" sz="4994" b="1" dirty="0">
                <a:solidFill>
                  <a:srgbClr val="F7FCFF"/>
                </a:solidFill>
                <a:effectLst>
                  <a:outerShdw blurRad="38100" dist="38100" dir="2700000" algn="tl">
                    <a:srgbClr val="000000">
                      <a:alpha val="43137"/>
                    </a:srgbClr>
                  </a:outerShdw>
                </a:effectLst>
                <a:ea typeface="標楷體" pitchFamily="65" charset="-120"/>
              </a:rPr>
              <a:t> </a:t>
            </a:r>
            <a:r>
              <a:rPr lang="en-US" altLang="zh-CN" sz="4994" b="1" dirty="0" smtClean="0">
                <a:solidFill>
                  <a:srgbClr val="F7FCFF"/>
                </a:solidFill>
                <a:effectLst>
                  <a:outerShdw blurRad="38100" dist="38100" dir="2700000" algn="tl">
                    <a:srgbClr val="000000">
                      <a:alpha val="43137"/>
                    </a:srgbClr>
                  </a:outerShdw>
                </a:effectLst>
                <a:ea typeface="標楷體" pitchFamily="65" charset="-120"/>
              </a:rPr>
              <a:t>BEB6474</a:t>
            </a:r>
            <a:endParaRPr lang="zh-TW" altLang="en-US" sz="4994" b="1" dirty="0">
              <a:solidFill>
                <a:srgbClr val="F7FCFF"/>
              </a:solidFill>
              <a:effectLst>
                <a:outerShdw blurRad="38100" dist="38100" dir="2700000" algn="tl">
                  <a:srgbClr val="000000">
                    <a:alpha val="43137"/>
                  </a:srgbClr>
                </a:outerShdw>
              </a:effectLst>
              <a:ea typeface="標楷體" pitchFamily="65" charset="-120"/>
            </a:endParaRPr>
          </a:p>
        </p:txBody>
      </p:sp>
      <p:sp>
        <p:nvSpPr>
          <p:cNvPr id="52" name="同心圆 51">
            <a:extLst>
              <a:ext uri="{FF2B5EF4-FFF2-40B4-BE49-F238E27FC236}">
                <a16:creationId xmlns:a16="http://schemas.microsoft.com/office/drawing/2014/main" id="{6F77C15C-DB8A-41B2-9D14-7D8F7BC7C821}"/>
              </a:ext>
            </a:extLst>
          </p:cNvPr>
          <p:cNvSpPr/>
          <p:nvPr/>
        </p:nvSpPr>
        <p:spPr bwMode="auto">
          <a:xfrm>
            <a:off x="21480624" y="-12706358"/>
            <a:ext cx="541753" cy="535148"/>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3" name="同心圆 52">
            <a:extLst>
              <a:ext uri="{FF2B5EF4-FFF2-40B4-BE49-F238E27FC236}">
                <a16:creationId xmlns:a16="http://schemas.microsoft.com/office/drawing/2014/main" id="{8B6C956B-DFEB-431B-9847-5BB21B3ADBF7}"/>
              </a:ext>
            </a:extLst>
          </p:cNvPr>
          <p:cNvSpPr/>
          <p:nvPr/>
        </p:nvSpPr>
        <p:spPr bwMode="auto">
          <a:xfrm>
            <a:off x="-846866" y="-12706358"/>
            <a:ext cx="541756" cy="535148"/>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4" name="同心圆 53">
            <a:extLst>
              <a:ext uri="{FF2B5EF4-FFF2-40B4-BE49-F238E27FC236}">
                <a16:creationId xmlns:a16="http://schemas.microsoft.com/office/drawing/2014/main" id="{B028B52E-0BDF-4DF5-89C6-CAE20280DB80}"/>
              </a:ext>
            </a:extLst>
          </p:cNvPr>
          <p:cNvSpPr/>
          <p:nvPr/>
        </p:nvSpPr>
        <p:spPr bwMode="auto">
          <a:xfrm>
            <a:off x="21629277" y="47078068"/>
            <a:ext cx="541753" cy="53514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5" name="同心圆 54">
            <a:extLst>
              <a:ext uri="{FF2B5EF4-FFF2-40B4-BE49-F238E27FC236}">
                <a16:creationId xmlns:a16="http://schemas.microsoft.com/office/drawing/2014/main" id="{3E112334-E776-40B9-BAF6-C1627E47E4A7}"/>
              </a:ext>
            </a:extLst>
          </p:cNvPr>
          <p:cNvSpPr/>
          <p:nvPr/>
        </p:nvSpPr>
        <p:spPr bwMode="auto">
          <a:xfrm>
            <a:off x="-846866" y="47015303"/>
            <a:ext cx="541756" cy="53514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2005147" eaLnBrk="1" hangingPunct="1">
              <a:defRPr/>
            </a:pPr>
            <a:endParaRPr lang="zh-CN" altLang="en-US" sz="5410">
              <a:ea typeface="標楷體" pitchFamily="65" charset="-120"/>
            </a:endParaRPr>
          </a:p>
        </p:txBody>
      </p:sp>
      <p:sp>
        <p:nvSpPr>
          <p:cNvPr id="5" name="文本框 4">
            <a:extLst>
              <a:ext uri="{FF2B5EF4-FFF2-40B4-BE49-F238E27FC236}">
                <a16:creationId xmlns:a16="http://schemas.microsoft.com/office/drawing/2014/main" id="{A88B3CCD-6C6D-42DE-A5E0-D054DDA64805}"/>
              </a:ext>
            </a:extLst>
          </p:cNvPr>
          <p:cNvSpPr txBox="1"/>
          <p:nvPr/>
        </p:nvSpPr>
        <p:spPr>
          <a:xfrm>
            <a:off x="4859482" y="182310"/>
            <a:ext cx="8424936" cy="646331"/>
          </a:xfrm>
          <a:prstGeom prst="rect">
            <a:avLst/>
          </a:prstGeom>
          <a:noFill/>
        </p:spPr>
        <p:txBody>
          <a:bodyPr wrap="square" rtlCol="0">
            <a:spAutoFit/>
          </a:bodyPr>
          <a:lstStyle/>
          <a:p>
            <a:r>
              <a:rPr lang="en-US"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Copyright </a:t>
            </a:r>
            <a:r>
              <a:rPr lang="en-US" altLang="zh-CN" sz="1800" kern="100" dirty="0" smtClean="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2021 </a:t>
            </a:r>
            <a:r>
              <a:rPr lang="en-US"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by </a:t>
            </a:r>
            <a:r>
              <a:rPr lang="en-US" altLang="zh-CN" kern="100" dirty="0" smtClean="0">
                <a:solidFill>
                  <a:schemeClr val="bg1">
                    <a:lumMod val="50000"/>
                  </a:schemeClr>
                </a:solidFill>
                <a:latin typeface="Times New Roman" panose="02020603050405020304" pitchFamily="18" charset="0"/>
                <a:ea typeface="等线" panose="02010600030101010101" pitchFamily="2" charset="-122"/>
                <a:cs typeface="Times New Roman" panose="02020603050405020304" pitchFamily="18" charset="0"/>
              </a:rPr>
              <a:t>ICBEB</a:t>
            </a:r>
            <a:r>
              <a:rPr lang="en-US" altLang="zh-CN" sz="1800" kern="100" dirty="0" smtClean="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 </a:t>
            </a:r>
            <a:r>
              <a:rPr lang="en-US"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rPr>
              <a:t>All rights reserved. </a:t>
            </a:r>
            <a:endParaRPr lang="zh-CN" altLang="zh-CN" sz="1800" kern="100" dirty="0">
              <a:solidFill>
                <a:schemeClr val="bg1">
                  <a:lumMod val="50000"/>
                </a:schemeClr>
              </a:solidFill>
              <a:effectLst/>
              <a:latin typeface="Times New Roman" panose="02020603050405020304" pitchFamily="18" charset="0"/>
              <a:ea typeface="等线" panose="02010600030101010101" pitchFamily="2" charset="-122"/>
              <a:cs typeface="Times New Roman" panose="02020603050405020304" pitchFamily="18" charset="0"/>
            </a:endParaRPr>
          </a:p>
          <a:p>
            <a:endParaRPr lang="zh-CN" altLang="en-US" dirty="0">
              <a:solidFill>
                <a:schemeClr val="bg1">
                  <a:lumMod val="50000"/>
                </a:schemeClr>
              </a:solidFill>
              <a:latin typeface="Times New Roman" panose="02020603050405020304" pitchFamily="18" charset="0"/>
              <a:cs typeface="Times New Roman" panose="02020603050405020304" pitchFamily="18" charset="0"/>
            </a:endParaRPr>
          </a:p>
        </p:txBody>
      </p:sp>
      <p:pic>
        <p:nvPicPr>
          <p:cNvPr id="9" name="内容占位符 8" descr="图片包含 游戏机, 播放器&#10;&#10;描述已自动生成">
            <a:extLst>
              <a:ext uri="{FF2B5EF4-FFF2-40B4-BE49-F238E27FC236}">
                <a16:creationId xmlns:a16="http://schemas.microsoft.com/office/drawing/2014/main" id="{D2CA9F2C-F4F1-4353-A4D1-9D6CFC6AF8FD}"/>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155103" y="60563"/>
            <a:ext cx="4063492" cy="1650794"/>
          </a:xfrm>
        </p:spPr>
      </p:pic>
      <p:sp>
        <p:nvSpPr>
          <p:cNvPr id="45" name="Rectangle 385"/>
          <p:cNvSpPr>
            <a:spLocks noChangeArrowheads="1"/>
          </p:cNvSpPr>
          <p:nvPr/>
        </p:nvSpPr>
        <p:spPr bwMode="auto">
          <a:xfrm>
            <a:off x="7502017" y="8507154"/>
            <a:ext cx="6690129" cy="5016594"/>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46" name="Rectangle 5540"/>
          <p:cNvSpPr>
            <a:spLocks noChangeArrowheads="1"/>
          </p:cNvSpPr>
          <p:nvPr/>
        </p:nvSpPr>
        <p:spPr bwMode="auto">
          <a:xfrm>
            <a:off x="0" y="16263678"/>
            <a:ext cx="21383625" cy="565150"/>
          </a:xfrm>
          <a:prstGeom prst="rect">
            <a:avLst/>
          </a:prstGeom>
          <a:noFill/>
          <a:ln>
            <a:noFill/>
          </a:ln>
          <a:effectLst/>
        </p:spPr>
        <p:txBody>
          <a:bodyPr wrap="square" lIns="91436" tIns="45718" rIns="91436" bIns="45718" anchor="ctr">
            <a:spAutoFit/>
          </a:bodyP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47" name="Rectangle 5728"/>
          <p:cNvSpPr>
            <a:spLocks noChangeArrowheads="1"/>
          </p:cNvSpPr>
          <p:nvPr/>
        </p:nvSpPr>
        <p:spPr bwMode="auto">
          <a:xfrm>
            <a:off x="0" y="16263678"/>
            <a:ext cx="21383625" cy="565150"/>
          </a:xfrm>
          <a:prstGeom prst="rect">
            <a:avLst/>
          </a:prstGeom>
          <a:noFill/>
          <a:ln>
            <a:noFill/>
          </a:ln>
          <a:effectLst/>
        </p:spPr>
        <p:txBody>
          <a:bodyPr wrap="square" lIns="91436" tIns="45718" rIns="91436" bIns="45718" anchor="ctr">
            <a:spAutoFit/>
          </a:bodyP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48" name="Rectangle 5956"/>
          <p:cNvSpPr>
            <a:spLocks noChangeArrowheads="1"/>
          </p:cNvSpPr>
          <p:nvPr/>
        </p:nvSpPr>
        <p:spPr bwMode="auto">
          <a:xfrm>
            <a:off x="401466" y="8507153"/>
            <a:ext cx="6843675" cy="10095395"/>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49" name="Rectangle 6049"/>
          <p:cNvSpPr>
            <a:spLocks noChangeArrowheads="1"/>
          </p:cNvSpPr>
          <p:nvPr/>
        </p:nvSpPr>
        <p:spPr bwMode="auto">
          <a:xfrm>
            <a:off x="0" y="19187853"/>
            <a:ext cx="157589"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0" cmpd="dbl" algn="ctr">
                <a:solidFill>
                  <a:srgbClr val="000000"/>
                </a:solidFill>
                <a:miter lim="800000"/>
                <a:headEnd/>
                <a:tailEnd/>
              </a14:hiddenLine>
            </a:ext>
          </a:extLst>
        </p:spPr>
        <p:txBody>
          <a:bodyPr wrap="square" lIns="91436" tIns="45718" rIns="91436" bIns="45718" anchor="ctr">
            <a:spAutoFit/>
          </a:bodyPr>
          <a:lstStyle>
            <a:lvl1pPr latinLnBrk="1">
              <a:spcBef>
                <a:spcPct val="20000"/>
              </a:spcBef>
              <a:buChar char="•"/>
              <a:defRPr kumimoji="1" sz="13100">
                <a:solidFill>
                  <a:schemeClr val="tx1"/>
                </a:solidFill>
                <a:latin typeface="Times New Roman" panose="02020603050405020304" pitchFamily="18" charset="0"/>
                <a:ea typeface="굴림" panose="020B0600000101010101" pitchFamily="50" charset="-127"/>
              </a:defRPr>
            </a:lvl1pPr>
            <a:lvl2pPr marL="742950" indent="-285750" latinLnBrk="1">
              <a:spcBef>
                <a:spcPct val="20000"/>
              </a:spcBef>
              <a:buChar char="–"/>
              <a:defRPr kumimoji="1" sz="11600">
                <a:solidFill>
                  <a:schemeClr val="tx1"/>
                </a:solidFill>
                <a:latin typeface="Times New Roman" panose="02020603050405020304" pitchFamily="18" charset="0"/>
                <a:ea typeface="굴림" panose="020B0600000101010101" pitchFamily="50" charset="-127"/>
              </a:defRPr>
            </a:lvl2pPr>
            <a:lvl3pPr marL="1143000" indent="-228600" latinLnBrk="1">
              <a:spcBef>
                <a:spcPct val="20000"/>
              </a:spcBef>
              <a:buChar char="•"/>
              <a:defRPr kumimoji="1" sz="9900">
                <a:solidFill>
                  <a:schemeClr val="tx1"/>
                </a:solidFill>
                <a:latin typeface="Times New Roman" panose="02020603050405020304" pitchFamily="18" charset="0"/>
                <a:ea typeface="굴림" panose="020B0600000101010101" pitchFamily="50" charset="-127"/>
              </a:defRPr>
            </a:lvl3pPr>
            <a:lvl4pPr marL="1600200" indent="-228600"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4pPr>
            <a:lvl5pPr marL="2057400" indent="-228600"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5pPr>
            <a:lvl6pPr marL="2514600" indent="-228600"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6pPr>
            <a:lvl7pPr marL="2971800" indent="-228600"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7pPr>
            <a:lvl8pPr marL="3429000" indent="-228600"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8pPr>
            <a:lvl9pPr marL="3886200" indent="-228600"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9pPr>
          </a:lstStyle>
          <a:p>
            <a:pPr eaLnBrk="1" hangingPunct="1">
              <a:spcBef>
                <a:spcPct val="0"/>
              </a:spcBef>
              <a:buFontTx/>
              <a:buNone/>
            </a:pPr>
            <a:endParaRPr lang="ko-KR" altLang="ko-KR" sz="2400"/>
          </a:p>
        </p:txBody>
      </p:sp>
      <p:sp>
        <p:nvSpPr>
          <p:cNvPr id="50" name="Rectangle 6060"/>
          <p:cNvSpPr>
            <a:spLocks noChangeArrowheads="1"/>
          </p:cNvSpPr>
          <p:nvPr/>
        </p:nvSpPr>
        <p:spPr bwMode="auto">
          <a:xfrm>
            <a:off x="0" y="16263678"/>
            <a:ext cx="21383625" cy="565150"/>
          </a:xfrm>
          <a:prstGeom prst="rect">
            <a:avLst/>
          </a:prstGeom>
          <a:noFill/>
          <a:ln>
            <a:noFill/>
          </a:ln>
          <a:effectLst/>
        </p:spPr>
        <p:txBody>
          <a:bodyPr wrap="square" lIns="91436" tIns="45718" rIns="91436" bIns="45718" anchor="ctr">
            <a:spAutoFit/>
          </a:bodyP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51" name="AutoShape 6070" descr="PIC9D"/>
          <p:cNvSpPr>
            <a:spLocks noChangeAspect="1" noChangeArrowheads="1"/>
          </p:cNvSpPr>
          <p:nvPr/>
        </p:nvSpPr>
        <p:spPr bwMode="auto">
          <a:xfrm>
            <a:off x="2052466" y="24169379"/>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56" name="AutoShape 6072" descr="PIC9E"/>
          <p:cNvSpPr>
            <a:spLocks noChangeAspect="1" noChangeArrowheads="1"/>
          </p:cNvSpPr>
          <p:nvPr/>
        </p:nvSpPr>
        <p:spPr bwMode="auto">
          <a:xfrm>
            <a:off x="3233566" y="24169379"/>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57" name="AutoShape 6074" descr="PIC9F"/>
          <p:cNvSpPr>
            <a:spLocks noChangeAspect="1" noChangeArrowheads="1"/>
          </p:cNvSpPr>
          <p:nvPr/>
        </p:nvSpPr>
        <p:spPr bwMode="auto">
          <a:xfrm>
            <a:off x="4414666" y="24169379"/>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58" name="AutoShape 6079" descr="PICA1"/>
          <p:cNvSpPr>
            <a:spLocks noChangeAspect="1" noChangeArrowheads="1"/>
          </p:cNvSpPr>
          <p:nvPr/>
        </p:nvSpPr>
        <p:spPr bwMode="auto">
          <a:xfrm>
            <a:off x="3233566" y="24826604"/>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59" name="AutoShape 6088" descr="PICA4"/>
          <p:cNvSpPr>
            <a:spLocks noChangeAspect="1" noChangeArrowheads="1"/>
          </p:cNvSpPr>
          <p:nvPr/>
        </p:nvSpPr>
        <p:spPr bwMode="auto">
          <a:xfrm>
            <a:off x="4414666" y="25482241"/>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61" name="AutoShape 6091" descr="PICA5"/>
          <p:cNvSpPr>
            <a:spLocks noChangeAspect="1" noChangeArrowheads="1"/>
          </p:cNvSpPr>
          <p:nvPr/>
        </p:nvSpPr>
        <p:spPr bwMode="auto">
          <a:xfrm>
            <a:off x="2052466" y="26139466"/>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62" name="AutoShape 6093" descr="PICA6"/>
          <p:cNvSpPr>
            <a:spLocks noChangeAspect="1" noChangeArrowheads="1"/>
          </p:cNvSpPr>
          <p:nvPr/>
        </p:nvSpPr>
        <p:spPr bwMode="auto">
          <a:xfrm>
            <a:off x="3233566" y="26139466"/>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63" name="AutoShape 6095" descr="PICA7"/>
          <p:cNvSpPr>
            <a:spLocks noChangeAspect="1" noChangeArrowheads="1"/>
          </p:cNvSpPr>
          <p:nvPr/>
        </p:nvSpPr>
        <p:spPr bwMode="auto">
          <a:xfrm>
            <a:off x="4414666" y="26139466"/>
            <a:ext cx="525297" cy="539121"/>
          </a:xfrm>
          <a:prstGeom prst="rect">
            <a:avLst/>
          </a:prstGeom>
          <a:noFill/>
        </p:spPr>
        <p:txBody>
          <a:bodyPr lIns="91436" tIns="45718" rIns="91436" bIns="45718"/>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65" name="Rectangle 6282"/>
          <p:cNvSpPr>
            <a:spLocks noChangeArrowheads="1"/>
          </p:cNvSpPr>
          <p:nvPr/>
        </p:nvSpPr>
        <p:spPr bwMode="auto">
          <a:xfrm>
            <a:off x="14519517" y="27549480"/>
            <a:ext cx="6612007" cy="2493782"/>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66" name="Text Box 6283"/>
          <p:cNvSpPr txBox="1">
            <a:spLocks noChangeArrowheads="1"/>
          </p:cNvSpPr>
          <p:nvPr/>
        </p:nvSpPr>
        <p:spPr bwMode="auto">
          <a:xfrm>
            <a:off x="14662392" y="28842169"/>
            <a:ext cx="6470580" cy="985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72000" bIns="36000" anchor="ctr">
            <a:spAutoFit/>
          </a:bodyPr>
          <a:lstStyle>
            <a:lvl1pPr marL="198438" indent="-198438" defTabSz="719138" latinLnBrk="1">
              <a:spcBef>
                <a:spcPct val="20000"/>
              </a:spcBef>
              <a:buChar char="•"/>
              <a:defRPr kumimoji="1" sz="13100">
                <a:solidFill>
                  <a:schemeClr val="tx1"/>
                </a:solidFill>
                <a:latin typeface="Times New Roman" panose="02020603050405020304" pitchFamily="18" charset="0"/>
                <a:ea typeface="굴림" panose="020B0600000101010101" pitchFamily="50" charset="-127"/>
              </a:defRPr>
            </a:lvl1pPr>
            <a:lvl2pPr marL="742950" indent="-285750" defTabSz="719138" latinLnBrk="1">
              <a:spcBef>
                <a:spcPct val="20000"/>
              </a:spcBef>
              <a:buChar char="–"/>
              <a:defRPr kumimoji="1" sz="11600">
                <a:solidFill>
                  <a:schemeClr val="tx1"/>
                </a:solidFill>
                <a:latin typeface="Times New Roman" panose="02020603050405020304" pitchFamily="18" charset="0"/>
                <a:ea typeface="굴림" panose="020B0600000101010101" pitchFamily="50" charset="-127"/>
              </a:defRPr>
            </a:lvl2pPr>
            <a:lvl3pPr marL="1143000" indent="-228600" defTabSz="719138" latinLnBrk="1">
              <a:spcBef>
                <a:spcPct val="20000"/>
              </a:spcBef>
              <a:buChar char="•"/>
              <a:defRPr kumimoji="1" sz="9900">
                <a:solidFill>
                  <a:schemeClr val="tx1"/>
                </a:solidFill>
                <a:latin typeface="Times New Roman" panose="02020603050405020304" pitchFamily="18" charset="0"/>
                <a:ea typeface="굴림" panose="020B0600000101010101" pitchFamily="50" charset="-127"/>
              </a:defRPr>
            </a:lvl3pPr>
            <a:lvl4pPr marL="16002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4pPr>
            <a:lvl5pPr marL="20574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5pPr>
            <a:lvl6pPr marL="25146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6pPr>
            <a:lvl7pPr marL="29718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7pPr>
            <a:lvl8pPr marL="34290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8pPr>
            <a:lvl9pPr marL="38862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9pPr>
          </a:lstStyle>
          <a:p>
            <a:pPr>
              <a:lnSpc>
                <a:spcPct val="130000"/>
              </a:lnSpc>
              <a:spcBef>
                <a:spcPct val="0"/>
              </a:spcBef>
              <a:buClr>
                <a:srgbClr val="404040"/>
              </a:buClr>
            </a:pPr>
            <a:r>
              <a:rPr lang="en-US" altLang="ko-KR" sz="2400" dirty="0">
                <a:latin typeface="+mj-lt"/>
                <a:ea typeface="+mn-ea"/>
              </a:rPr>
              <a:t>Thanks to all the volunteers and supporters for this study. </a:t>
            </a:r>
          </a:p>
        </p:txBody>
      </p:sp>
      <p:sp>
        <p:nvSpPr>
          <p:cNvPr id="67" name="Text Box 6300"/>
          <p:cNvSpPr txBox="1">
            <a:spLocks noChangeArrowheads="1"/>
          </p:cNvSpPr>
          <p:nvPr/>
        </p:nvSpPr>
        <p:spPr bwMode="auto">
          <a:xfrm>
            <a:off x="7788100" y="22998969"/>
            <a:ext cx="6206208" cy="74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72000" bIns="36000" anchor="ctr">
            <a:spAutoFit/>
          </a:bodyPr>
          <a:lstStyle>
            <a:lvl1pPr defTabSz="719138" latinLnBrk="1">
              <a:spcBef>
                <a:spcPct val="20000"/>
              </a:spcBef>
              <a:buChar char="•"/>
              <a:defRPr kumimoji="1" sz="13100">
                <a:solidFill>
                  <a:schemeClr val="tx1"/>
                </a:solidFill>
                <a:latin typeface="Times New Roman" panose="02020603050405020304" pitchFamily="18" charset="0"/>
                <a:ea typeface="굴림" panose="020B0600000101010101" pitchFamily="50" charset="-127"/>
              </a:defRPr>
            </a:lvl1pPr>
            <a:lvl2pPr marL="742950" indent="-285750" defTabSz="719138" latinLnBrk="1">
              <a:spcBef>
                <a:spcPct val="20000"/>
              </a:spcBef>
              <a:buChar char="–"/>
              <a:defRPr kumimoji="1" sz="11600">
                <a:solidFill>
                  <a:schemeClr val="tx1"/>
                </a:solidFill>
                <a:latin typeface="Times New Roman" panose="02020603050405020304" pitchFamily="18" charset="0"/>
                <a:ea typeface="굴림" panose="020B0600000101010101" pitchFamily="50" charset="-127"/>
              </a:defRPr>
            </a:lvl2pPr>
            <a:lvl3pPr marL="1143000" indent="-228600" defTabSz="719138" latinLnBrk="1">
              <a:spcBef>
                <a:spcPct val="20000"/>
              </a:spcBef>
              <a:buChar char="•"/>
              <a:defRPr kumimoji="1" sz="9900">
                <a:solidFill>
                  <a:schemeClr val="tx1"/>
                </a:solidFill>
                <a:latin typeface="Times New Roman" panose="02020603050405020304" pitchFamily="18" charset="0"/>
                <a:ea typeface="굴림" panose="020B0600000101010101" pitchFamily="50" charset="-127"/>
              </a:defRPr>
            </a:lvl3pPr>
            <a:lvl4pPr marL="16002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4pPr>
            <a:lvl5pPr marL="20574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5pPr>
            <a:lvl6pPr marL="25146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6pPr>
            <a:lvl7pPr marL="29718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7pPr>
            <a:lvl8pPr marL="34290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8pPr>
            <a:lvl9pPr marL="38862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9pPr>
          </a:lstStyle>
          <a:p>
            <a:pPr>
              <a:spcBef>
                <a:spcPct val="50000"/>
              </a:spcBef>
              <a:buNone/>
            </a:pPr>
            <a:r>
              <a:rPr lang="en-US" altLang="ko-KR" sz="2400" b="1" dirty="0">
                <a:solidFill>
                  <a:schemeClr val="tx2"/>
                </a:solidFill>
              </a:rPr>
              <a:t>Table 2</a:t>
            </a:r>
            <a:r>
              <a:rPr lang="en-US" altLang="ko-KR" sz="2400" b="1" dirty="0">
                <a:solidFill>
                  <a:schemeClr val="tx2"/>
                </a:solidFill>
              </a:rPr>
              <a:t>. </a:t>
            </a:r>
            <a:r>
              <a:rPr lang="en-US" altLang="ko-KR" sz="2000" b="1" dirty="0">
                <a:solidFill>
                  <a:schemeClr val="tx2"/>
                </a:solidFill>
              </a:rPr>
              <a:t>Repositioning errors of neck movements according to standing and sitting </a:t>
            </a:r>
            <a:r>
              <a:rPr lang="en-US" altLang="ko-KR" sz="2000" b="1" dirty="0" smtClean="0">
                <a:solidFill>
                  <a:schemeClr val="tx2"/>
                </a:solidFill>
              </a:rPr>
              <a:t>position</a:t>
            </a:r>
            <a:endParaRPr lang="en-US" altLang="ko-KR" sz="2000" b="1" dirty="0">
              <a:solidFill>
                <a:schemeClr val="tx2"/>
              </a:solidFill>
            </a:endParaRPr>
          </a:p>
        </p:txBody>
      </p:sp>
      <p:sp>
        <p:nvSpPr>
          <p:cNvPr id="68" name="Text Box 5952"/>
          <p:cNvSpPr txBox="1">
            <a:spLocks noChangeArrowheads="1"/>
          </p:cNvSpPr>
          <p:nvPr/>
        </p:nvSpPr>
        <p:spPr bwMode="auto">
          <a:xfrm>
            <a:off x="7746491" y="10590238"/>
            <a:ext cx="6203891" cy="442912"/>
          </a:xfrm>
          <a:prstGeom prst="rect">
            <a:avLst/>
          </a:prstGeom>
          <a:noFill/>
          <a:ln w="9525">
            <a:noFill/>
            <a:miter lim="800000"/>
            <a:headEnd/>
            <a:tailEnd/>
          </a:ln>
        </p:spPr>
        <p:txBody>
          <a:bodyPr wrap="square" lIns="72000" tIns="36000" rIns="72000" bIns="36000" anchor="ctr">
            <a:spAutoFit/>
          </a:bodyPr>
          <a:lstStyle/>
          <a:p>
            <a:pPr defTabSz="720690" eaLnBrk="1" latinLnBrk="1" hangingPunct="1">
              <a:spcBef>
                <a:spcPct val="50000"/>
              </a:spcBef>
              <a:defRPr/>
            </a:pPr>
            <a:r>
              <a:rPr lang="en-US" altLang="ko-KR" sz="2400" b="1" dirty="0">
                <a:latin typeface="+mj-lt"/>
              </a:rPr>
              <a:t>4. Statistical analysis</a:t>
            </a:r>
          </a:p>
        </p:txBody>
      </p:sp>
      <p:sp>
        <p:nvSpPr>
          <p:cNvPr id="71" name="Rectangle 5956"/>
          <p:cNvSpPr>
            <a:spLocks noChangeArrowheads="1"/>
          </p:cNvSpPr>
          <p:nvPr/>
        </p:nvSpPr>
        <p:spPr bwMode="auto">
          <a:xfrm>
            <a:off x="390353" y="18792515"/>
            <a:ext cx="6842329" cy="11250747"/>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72" name="Text Box 5952"/>
          <p:cNvSpPr txBox="1">
            <a:spLocks noChangeArrowheads="1"/>
          </p:cNvSpPr>
          <p:nvPr/>
        </p:nvSpPr>
        <p:spPr bwMode="auto">
          <a:xfrm>
            <a:off x="7728281" y="8872910"/>
            <a:ext cx="6203891" cy="1550031"/>
          </a:xfrm>
          <a:prstGeom prst="rect">
            <a:avLst/>
          </a:prstGeom>
          <a:noFill/>
          <a:ln w="9525">
            <a:noFill/>
            <a:miter lim="800000"/>
            <a:headEnd/>
            <a:tailEnd/>
          </a:ln>
        </p:spPr>
        <p:txBody>
          <a:bodyPr wrap="square" lIns="72000" tIns="36000" rIns="72000" bIns="36000" anchor="ctr">
            <a:spAutoFit/>
          </a:bodyPr>
          <a:lstStyle/>
          <a:p>
            <a:pPr marL="198719" indent="-198719" defTabSz="720690" latinLnBrk="1">
              <a:spcBef>
                <a:spcPct val="50000"/>
              </a:spcBef>
              <a:buClr>
                <a:schemeClr val="bg2">
                  <a:lumMod val="50000"/>
                </a:schemeClr>
              </a:buClr>
              <a:buFont typeface="Arial" pitchFamily="34" charset="0"/>
              <a:buChar char="•"/>
              <a:defRPr/>
            </a:pPr>
            <a:r>
              <a:rPr lang="en-US" altLang="ko-KR" sz="2400" dirty="0" smtClean="0">
                <a:latin typeface="+mj-lt"/>
              </a:rPr>
              <a:t>The </a:t>
            </a:r>
            <a:r>
              <a:rPr lang="en-US" altLang="ko-KR" sz="2400" dirty="0">
                <a:latin typeface="+mj-lt"/>
              </a:rPr>
              <a:t>posture and the measurement in each movement were measured three times each, and mean values were used. All measurements were recorded as mean ± standard deviation</a:t>
            </a:r>
            <a:r>
              <a:rPr lang="en-US" altLang="ko-KR" sz="2400" dirty="0" smtClean="0">
                <a:latin typeface="+mj-lt"/>
              </a:rPr>
              <a:t>.</a:t>
            </a:r>
            <a:endParaRPr lang="en-US" altLang="ko-KR" sz="2400" dirty="0">
              <a:latin typeface="+mj-lt"/>
            </a:endParaRPr>
          </a:p>
        </p:txBody>
      </p:sp>
      <p:sp>
        <p:nvSpPr>
          <p:cNvPr id="73" name="Rectangle 385"/>
          <p:cNvSpPr>
            <a:spLocks noChangeArrowheads="1"/>
          </p:cNvSpPr>
          <p:nvPr/>
        </p:nvSpPr>
        <p:spPr bwMode="auto">
          <a:xfrm>
            <a:off x="7530592" y="13769454"/>
            <a:ext cx="6690129" cy="16273808"/>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74" name="Rectangle 5360"/>
          <p:cNvSpPr>
            <a:spLocks noChangeArrowheads="1"/>
          </p:cNvSpPr>
          <p:nvPr/>
        </p:nvSpPr>
        <p:spPr bwMode="auto">
          <a:xfrm>
            <a:off x="14476885" y="8507154"/>
            <a:ext cx="6614700" cy="5013118"/>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cxnSp>
        <p:nvCxnSpPr>
          <p:cNvPr id="75" name="Straight Connector 204"/>
          <p:cNvCxnSpPr>
            <a:cxnSpLocks noChangeShapeType="1"/>
          </p:cNvCxnSpPr>
          <p:nvPr/>
        </p:nvCxnSpPr>
        <p:spPr bwMode="auto">
          <a:xfrm flipV="1">
            <a:off x="0" y="8271169"/>
            <a:ext cx="21383625" cy="43899"/>
          </a:xfrm>
          <a:prstGeom prst="line">
            <a:avLst/>
          </a:prstGeom>
          <a:noFill/>
          <a:ln w="38100" algn="ctr">
            <a:solidFill>
              <a:srgbClr val="616365"/>
            </a:solidFill>
            <a:round/>
            <a:headEnd/>
            <a:tailEnd/>
          </a:ln>
          <a:extLst>
            <a:ext uri="{909E8E84-426E-40DD-AFC4-6F175D3DCCD1}">
              <a14:hiddenFill xmlns:a14="http://schemas.microsoft.com/office/drawing/2010/main">
                <a:noFill/>
              </a14:hiddenFill>
            </a:ext>
          </a:extLst>
        </p:spPr>
      </p:cxnSp>
      <p:sp>
        <p:nvSpPr>
          <p:cNvPr id="76" name="Rectangle 130"/>
          <p:cNvSpPr>
            <a:spLocks noChangeArrowheads="1"/>
          </p:cNvSpPr>
          <p:nvPr/>
        </p:nvSpPr>
        <p:spPr bwMode="auto">
          <a:xfrm>
            <a:off x="677691" y="8680191"/>
            <a:ext cx="6205238"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INTRODUCTION</a:t>
            </a:r>
          </a:p>
        </p:txBody>
      </p:sp>
      <p:sp>
        <p:nvSpPr>
          <p:cNvPr id="77" name="Rectangle 130"/>
          <p:cNvSpPr>
            <a:spLocks noChangeArrowheads="1"/>
          </p:cNvSpPr>
          <p:nvPr/>
        </p:nvSpPr>
        <p:spPr bwMode="auto">
          <a:xfrm>
            <a:off x="677691" y="19151291"/>
            <a:ext cx="6205238"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SUBJECTS AND METHODS</a:t>
            </a:r>
          </a:p>
        </p:txBody>
      </p:sp>
      <p:sp>
        <p:nvSpPr>
          <p:cNvPr id="78" name="Rectangle 130"/>
          <p:cNvSpPr>
            <a:spLocks noChangeArrowheads="1"/>
          </p:cNvSpPr>
          <p:nvPr/>
        </p:nvSpPr>
        <p:spPr bwMode="auto">
          <a:xfrm>
            <a:off x="7817929" y="14069493"/>
            <a:ext cx="6206585"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RESULT</a:t>
            </a:r>
          </a:p>
        </p:txBody>
      </p:sp>
      <p:sp>
        <p:nvSpPr>
          <p:cNvPr id="79" name="Rectangle 130"/>
          <p:cNvSpPr>
            <a:spLocks noChangeArrowheads="1"/>
          </p:cNvSpPr>
          <p:nvPr/>
        </p:nvSpPr>
        <p:spPr bwMode="auto">
          <a:xfrm>
            <a:off x="14699914" y="13990117"/>
            <a:ext cx="6205239"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CONCLUSION</a:t>
            </a:r>
          </a:p>
        </p:txBody>
      </p:sp>
      <p:sp>
        <p:nvSpPr>
          <p:cNvPr id="80" name="Rectangle 130"/>
          <p:cNvSpPr>
            <a:spLocks noChangeArrowheads="1"/>
          </p:cNvSpPr>
          <p:nvPr/>
        </p:nvSpPr>
        <p:spPr bwMode="auto">
          <a:xfrm>
            <a:off x="14669084" y="20311963"/>
            <a:ext cx="6205239"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REFERENCES</a:t>
            </a:r>
          </a:p>
        </p:txBody>
      </p:sp>
      <p:sp>
        <p:nvSpPr>
          <p:cNvPr id="81" name="Rectangle 130"/>
          <p:cNvSpPr>
            <a:spLocks noChangeArrowheads="1"/>
          </p:cNvSpPr>
          <p:nvPr/>
        </p:nvSpPr>
        <p:spPr bwMode="auto">
          <a:xfrm>
            <a:off x="14662392" y="27770144"/>
            <a:ext cx="6205239" cy="663534"/>
          </a:xfrm>
          <a:prstGeom prst="rect">
            <a:avLst/>
          </a:prstGeom>
          <a:solidFill>
            <a:srgbClr val="616365"/>
          </a:solidFill>
          <a:ln w="9525">
            <a:noFill/>
            <a:miter lim="800000"/>
            <a:headEnd/>
            <a:tailEnd/>
          </a:ln>
        </p:spPr>
        <p:txBody>
          <a:bodyPr wrap="none" lIns="144368" tIns="72183" rIns="144368" bIns="72183" anchor="ctr"/>
          <a:lstStyle/>
          <a:p>
            <a:pPr algn="ctr" defTabSz="4701945" eaLnBrk="1" latinLnBrk="1" hangingPunct="1">
              <a:spcBef>
                <a:spcPct val="50000"/>
              </a:spcBef>
              <a:defRPr/>
            </a:pPr>
            <a:r>
              <a:rPr lang="en-US" altLang="ko-KR" sz="3500" b="1" dirty="0">
                <a:solidFill>
                  <a:schemeClr val="bg1"/>
                </a:solidFill>
                <a:effectLst>
                  <a:outerShdw blurRad="38100" dist="38100" dir="2700000" algn="tl">
                    <a:srgbClr val="000000">
                      <a:alpha val="43137"/>
                    </a:srgbClr>
                  </a:outerShdw>
                </a:effectLst>
                <a:latin typeface="Arial" charset="0"/>
              </a:rPr>
              <a:t>ACKNOWLEDGEMENT</a:t>
            </a:r>
          </a:p>
        </p:txBody>
      </p:sp>
      <p:sp>
        <p:nvSpPr>
          <p:cNvPr id="82" name="Text Box 5952"/>
          <p:cNvSpPr txBox="1">
            <a:spLocks noChangeArrowheads="1"/>
          </p:cNvSpPr>
          <p:nvPr/>
        </p:nvSpPr>
        <p:spPr bwMode="auto">
          <a:xfrm>
            <a:off x="638003" y="9735583"/>
            <a:ext cx="6203891" cy="9490666"/>
          </a:xfrm>
          <a:prstGeom prst="rect">
            <a:avLst/>
          </a:prstGeom>
          <a:noFill/>
          <a:ln w="9525">
            <a:noFill/>
            <a:miter lim="800000"/>
            <a:headEnd/>
            <a:tailEnd/>
          </a:ln>
        </p:spPr>
        <p:txBody>
          <a:bodyPr wrap="square" lIns="72000" tIns="36000" rIns="72000" bIns="36000" anchor="ctr">
            <a:spAutoFit/>
          </a:bodyPr>
          <a:lstStyle/>
          <a:p>
            <a:pPr defTabSz="720690" eaLnBrk="1" latinLnBrk="1" hangingPunct="1">
              <a:spcBef>
                <a:spcPct val="50000"/>
              </a:spcBef>
              <a:defRPr/>
            </a:pPr>
            <a:r>
              <a:rPr lang="en-US" altLang="ko-KR" sz="2400" b="1" dirty="0">
                <a:latin typeface="+mj-lt"/>
              </a:rPr>
              <a:t>1. Back Ground</a:t>
            </a:r>
          </a:p>
          <a:p>
            <a:pPr marL="342900" indent="-342900" defTabSz="720690" latinLnBrk="1">
              <a:spcBef>
                <a:spcPct val="50000"/>
              </a:spcBef>
              <a:buFont typeface="Arial" panose="020B0604020202020204" pitchFamily="34" charset="0"/>
              <a:buChar char="•"/>
              <a:defRPr/>
            </a:pPr>
            <a:r>
              <a:rPr lang="en-US" altLang="ko-KR" sz="2400" dirty="0">
                <a:latin typeface="+mj-lt"/>
              </a:rPr>
              <a:t>The most commonly used method for the neck proprioception is the cervical joint position error test. It is used to measure the afferent input of the neck to detect perturbations of the neck sensorimotor control. </a:t>
            </a:r>
            <a:endParaRPr lang="en-US" altLang="ko-KR" sz="2400" dirty="0" smtClean="0">
              <a:latin typeface="+mj-lt"/>
            </a:endParaRPr>
          </a:p>
          <a:p>
            <a:pPr marL="342900" indent="-342900" defTabSz="720690" latinLnBrk="1">
              <a:spcBef>
                <a:spcPct val="50000"/>
              </a:spcBef>
              <a:buFont typeface="Arial" panose="020B0604020202020204" pitchFamily="34" charset="0"/>
              <a:buChar char="•"/>
              <a:defRPr/>
            </a:pPr>
            <a:r>
              <a:rPr lang="en-US" altLang="ko-KR" sz="2400" dirty="0" smtClean="0">
                <a:latin typeface="+mj-lt"/>
              </a:rPr>
              <a:t>However</a:t>
            </a:r>
            <a:r>
              <a:rPr lang="en-US" altLang="ko-KR" sz="2400" dirty="0">
                <a:latin typeface="+mj-lt"/>
              </a:rPr>
              <a:t>, there has been no study on the effect of postural changes (especially standing and sitting postures) on cervical joint position error test</a:t>
            </a:r>
            <a:r>
              <a:rPr lang="en-US" altLang="ko-KR" sz="2400" dirty="0" smtClean="0">
                <a:latin typeface="+mj-lt"/>
              </a:rPr>
              <a:t>.</a:t>
            </a:r>
          </a:p>
          <a:p>
            <a:pPr marL="342900" indent="-342900" defTabSz="720690" latinLnBrk="1">
              <a:spcBef>
                <a:spcPct val="50000"/>
              </a:spcBef>
              <a:buFont typeface="Arial" panose="020B0604020202020204" pitchFamily="34" charset="0"/>
              <a:buChar char="•"/>
              <a:defRPr/>
            </a:pPr>
            <a:endParaRPr lang="en-US" altLang="ko-KR" sz="2400" dirty="0">
              <a:latin typeface="+mj-lt"/>
            </a:endParaRPr>
          </a:p>
          <a:p>
            <a:pPr defTabSz="720690" eaLnBrk="1" latinLnBrk="1" hangingPunct="1">
              <a:spcBef>
                <a:spcPct val="50000"/>
              </a:spcBef>
              <a:defRPr/>
            </a:pPr>
            <a:r>
              <a:rPr lang="en-US" altLang="ko-KR" sz="2400" b="1" dirty="0" smtClean="0">
                <a:latin typeface="+mj-lt"/>
              </a:rPr>
              <a:t>2. Purpose</a:t>
            </a:r>
          </a:p>
          <a:p>
            <a:pPr marL="342900" indent="-342900" defTabSz="720690" latinLnBrk="1">
              <a:spcBef>
                <a:spcPct val="50000"/>
              </a:spcBef>
              <a:buFont typeface="Arial" panose="020B0604020202020204" pitchFamily="34" charset="0"/>
              <a:buChar char="•"/>
              <a:defRPr/>
            </a:pPr>
            <a:r>
              <a:rPr lang="en-US" altLang="ko-KR" sz="2400" dirty="0" smtClean="0">
                <a:latin typeface="+mj-lt"/>
              </a:rPr>
              <a:t>This study was to investigate the difference in the proprioception between the sitting and standing position through the neck joint position error test. Through this, the purpose of this study is to find out in which posture the error value of JPET (joint position error test) appears larger.</a:t>
            </a:r>
          </a:p>
          <a:p>
            <a:pPr marL="342900" indent="-342900" defTabSz="720690" latinLnBrk="1">
              <a:spcBef>
                <a:spcPct val="50000"/>
              </a:spcBef>
              <a:buFont typeface="Arial" panose="020B0604020202020204" pitchFamily="34" charset="0"/>
              <a:buChar char="•"/>
              <a:defRPr/>
            </a:pPr>
            <a:endParaRPr lang="en-US" altLang="ko-KR" sz="2400" dirty="0">
              <a:latin typeface="+mj-lt"/>
            </a:endParaRPr>
          </a:p>
          <a:p>
            <a:pPr marL="342900" indent="-342900" defTabSz="720690" latinLnBrk="1">
              <a:spcBef>
                <a:spcPct val="50000"/>
              </a:spcBef>
              <a:buFont typeface="Arial" panose="020B0604020202020204" pitchFamily="34" charset="0"/>
              <a:buChar char="•"/>
              <a:defRPr/>
            </a:pPr>
            <a:endParaRPr lang="en-US" altLang="ko-KR" sz="2400" dirty="0">
              <a:latin typeface="+mj-lt"/>
            </a:endParaRPr>
          </a:p>
        </p:txBody>
      </p:sp>
      <p:sp>
        <p:nvSpPr>
          <p:cNvPr id="83" name="Text Box 6300"/>
          <p:cNvSpPr txBox="1">
            <a:spLocks noChangeArrowheads="1"/>
          </p:cNvSpPr>
          <p:nvPr/>
        </p:nvSpPr>
        <p:spPr bwMode="auto">
          <a:xfrm>
            <a:off x="7762366" y="17944769"/>
            <a:ext cx="6292788" cy="44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72000" bIns="36000" anchor="ctr">
            <a:spAutoFit/>
          </a:bodyPr>
          <a:lstStyle>
            <a:lvl1pPr defTabSz="719138" latinLnBrk="1">
              <a:spcBef>
                <a:spcPct val="20000"/>
              </a:spcBef>
              <a:buChar char="•"/>
              <a:defRPr kumimoji="1" sz="13100">
                <a:solidFill>
                  <a:schemeClr val="tx1"/>
                </a:solidFill>
                <a:latin typeface="Times New Roman" panose="02020603050405020304" pitchFamily="18" charset="0"/>
                <a:ea typeface="굴림" panose="020B0600000101010101" pitchFamily="50" charset="-127"/>
              </a:defRPr>
            </a:lvl1pPr>
            <a:lvl2pPr marL="742950" indent="-285750" defTabSz="719138" latinLnBrk="1">
              <a:spcBef>
                <a:spcPct val="20000"/>
              </a:spcBef>
              <a:buChar char="–"/>
              <a:defRPr kumimoji="1" sz="11600">
                <a:solidFill>
                  <a:schemeClr val="tx1"/>
                </a:solidFill>
                <a:latin typeface="Times New Roman" panose="02020603050405020304" pitchFamily="18" charset="0"/>
                <a:ea typeface="굴림" panose="020B0600000101010101" pitchFamily="50" charset="-127"/>
              </a:defRPr>
            </a:lvl2pPr>
            <a:lvl3pPr marL="1143000" indent="-228600" defTabSz="719138" latinLnBrk="1">
              <a:spcBef>
                <a:spcPct val="20000"/>
              </a:spcBef>
              <a:buChar char="•"/>
              <a:defRPr kumimoji="1" sz="9900">
                <a:solidFill>
                  <a:schemeClr val="tx1"/>
                </a:solidFill>
                <a:latin typeface="Times New Roman" panose="02020603050405020304" pitchFamily="18" charset="0"/>
                <a:ea typeface="굴림" panose="020B0600000101010101" pitchFamily="50" charset="-127"/>
              </a:defRPr>
            </a:lvl3pPr>
            <a:lvl4pPr marL="16002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4pPr>
            <a:lvl5pPr marL="20574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5pPr>
            <a:lvl6pPr marL="25146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6pPr>
            <a:lvl7pPr marL="29718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7pPr>
            <a:lvl8pPr marL="34290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8pPr>
            <a:lvl9pPr marL="38862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9pPr>
          </a:lstStyle>
          <a:p>
            <a:pPr>
              <a:spcBef>
                <a:spcPct val="50000"/>
              </a:spcBef>
              <a:buNone/>
            </a:pPr>
            <a:r>
              <a:rPr lang="en-US" altLang="ko-KR" sz="2400" b="1" dirty="0">
                <a:solidFill>
                  <a:schemeClr val="tx2"/>
                </a:solidFill>
              </a:rPr>
              <a:t>Table 1. </a:t>
            </a:r>
            <a:r>
              <a:rPr lang="en-US" altLang="ko-KR" sz="2000" b="1" dirty="0">
                <a:solidFill>
                  <a:schemeClr val="tx2"/>
                </a:solidFill>
              </a:rPr>
              <a:t>General characteristics of subjects (n= 60</a:t>
            </a:r>
            <a:r>
              <a:rPr lang="en-US" altLang="ko-KR" sz="2000" b="1" dirty="0" smtClean="0">
                <a:solidFill>
                  <a:schemeClr val="tx2"/>
                </a:solidFill>
              </a:rPr>
              <a:t>)</a:t>
            </a:r>
            <a:endParaRPr lang="en-US" altLang="ko-KR" sz="2000" b="1" dirty="0">
              <a:solidFill>
                <a:schemeClr val="tx2"/>
              </a:solidFill>
            </a:endParaRPr>
          </a:p>
        </p:txBody>
      </p:sp>
      <p:sp>
        <p:nvSpPr>
          <p:cNvPr id="84" name="Rectangle 5360"/>
          <p:cNvSpPr>
            <a:spLocks noChangeArrowheads="1"/>
          </p:cNvSpPr>
          <p:nvPr/>
        </p:nvSpPr>
        <p:spPr bwMode="auto">
          <a:xfrm>
            <a:off x="14537989" y="13769453"/>
            <a:ext cx="6614701" cy="5997100"/>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sp>
        <p:nvSpPr>
          <p:cNvPr id="85" name="Rectangle 5360"/>
          <p:cNvSpPr>
            <a:spLocks noChangeArrowheads="1"/>
          </p:cNvSpPr>
          <p:nvPr/>
        </p:nvSpPr>
        <p:spPr bwMode="auto">
          <a:xfrm>
            <a:off x="14518272" y="19987217"/>
            <a:ext cx="6614700" cy="7313779"/>
          </a:xfrm>
          <a:prstGeom prst="rect">
            <a:avLst/>
          </a:prstGeom>
          <a:noFill/>
          <a:ln w="127000" cmpd="dbl">
            <a:solidFill>
              <a:schemeClr val="tx1"/>
            </a:solidFill>
            <a:miter lim="800000"/>
            <a:headEnd/>
            <a:tailEnd/>
          </a:ln>
          <a:effectLst/>
        </p:spPr>
        <p:txBody>
          <a:bodyPr wrap="none" lIns="91436" tIns="45718" rIns="91436" bIns="45718" anchor="ctr"/>
          <a:lstStyle/>
          <a:p>
            <a:pPr eaLnBrk="1" latinLnBrk="1" hangingPunct="1">
              <a:spcBef>
                <a:spcPct val="50000"/>
              </a:spcBef>
              <a:defRPr/>
            </a:pPr>
            <a:endParaRPr lang="ko-KR" altLang="en-US">
              <a:effectLst>
                <a:outerShdw blurRad="38100" dist="38100" dir="2700000" algn="tl">
                  <a:srgbClr val="000000">
                    <a:alpha val="43137"/>
                  </a:srgbClr>
                </a:outerShdw>
              </a:effectLst>
            </a:endParaRPr>
          </a:p>
        </p:txBody>
      </p:sp>
      <p:pic>
        <p:nvPicPr>
          <p:cNvPr id="11" name="그림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141" y="5121826"/>
            <a:ext cx="2641986" cy="2641986"/>
          </a:xfrm>
          <a:prstGeom prst="rect">
            <a:avLst/>
          </a:prstGeom>
        </p:spPr>
      </p:pic>
      <p:pic>
        <p:nvPicPr>
          <p:cNvPr id="14" name="그림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17127" y="5503192"/>
            <a:ext cx="2488759" cy="2022117"/>
          </a:xfrm>
          <a:prstGeom prst="rect">
            <a:avLst/>
          </a:prstGeom>
        </p:spPr>
      </p:pic>
      <p:sp>
        <p:nvSpPr>
          <p:cNvPr id="86" name="Text Box 5952"/>
          <p:cNvSpPr txBox="1">
            <a:spLocks noChangeArrowheads="1"/>
          </p:cNvSpPr>
          <p:nvPr/>
        </p:nvSpPr>
        <p:spPr bwMode="auto">
          <a:xfrm>
            <a:off x="790403" y="19879101"/>
            <a:ext cx="6203891" cy="9675332"/>
          </a:xfrm>
          <a:prstGeom prst="rect">
            <a:avLst/>
          </a:prstGeom>
          <a:noFill/>
          <a:ln w="9525">
            <a:noFill/>
            <a:miter lim="800000"/>
            <a:headEnd/>
            <a:tailEnd/>
          </a:ln>
        </p:spPr>
        <p:txBody>
          <a:bodyPr wrap="square" lIns="72000" tIns="36000" rIns="72000" bIns="36000" anchor="ctr">
            <a:spAutoFit/>
          </a:bodyPr>
          <a:lstStyle/>
          <a:p>
            <a:pPr defTabSz="720690" eaLnBrk="1" latinLnBrk="1" hangingPunct="1">
              <a:spcBef>
                <a:spcPct val="50000"/>
              </a:spcBef>
              <a:defRPr/>
            </a:pPr>
            <a:r>
              <a:rPr lang="en-US" altLang="ko-KR" sz="2400" b="1" dirty="0">
                <a:latin typeface="+mj-lt"/>
              </a:rPr>
              <a:t>1. Subjects</a:t>
            </a:r>
          </a:p>
          <a:p>
            <a:pPr marL="198719" lvl="0" indent="-198719" defTabSz="720690" latinLnBrk="1">
              <a:spcBef>
                <a:spcPct val="50000"/>
              </a:spcBef>
              <a:buClr>
                <a:srgbClr val="E7E6E6">
                  <a:lumMod val="50000"/>
                </a:srgbClr>
              </a:buClr>
              <a:buFont typeface="Arial" pitchFamily="34" charset="0"/>
              <a:buChar char="•"/>
              <a:defRPr/>
            </a:pPr>
            <a:r>
              <a:rPr lang="en-US" altLang="ko-KR" sz="2400" dirty="0">
                <a:solidFill>
                  <a:prstClr val="black"/>
                </a:solidFill>
                <a:latin typeface="等线 Light" panose="020F0302020204030204"/>
              </a:rPr>
              <a:t>This study was performed with 60 (M / F, 12 / 48) college students attending D University in </a:t>
            </a:r>
            <a:r>
              <a:rPr lang="en-US" altLang="ko-KR" sz="2400" dirty="0" err="1">
                <a:solidFill>
                  <a:prstClr val="black"/>
                </a:solidFill>
                <a:latin typeface="等线 Light" panose="020F0302020204030204"/>
              </a:rPr>
              <a:t>Gyeongsangbuk</a:t>
            </a:r>
            <a:r>
              <a:rPr lang="en-US" altLang="ko-KR" sz="2400" dirty="0">
                <a:solidFill>
                  <a:prstClr val="black"/>
                </a:solidFill>
                <a:latin typeface="等线 Light" panose="020F0302020204030204"/>
              </a:rPr>
              <a:t>-do. The age was 21.4 ± 0.5 years, height was 161.8 ± 6.4cm and body weight was 54.5 ± 11.1㎏. </a:t>
            </a:r>
          </a:p>
          <a:p>
            <a:pPr defTabSz="720690" latinLnBrk="1">
              <a:spcBef>
                <a:spcPct val="50000"/>
              </a:spcBef>
              <a:defRPr/>
            </a:pPr>
            <a:r>
              <a:rPr lang="en-US" altLang="ko-KR" sz="2400" b="1" dirty="0" smtClean="0">
                <a:latin typeface="+mj-lt"/>
              </a:rPr>
              <a:t>2</a:t>
            </a:r>
            <a:r>
              <a:rPr lang="en-US" altLang="ko-KR" sz="2400" b="1" dirty="0">
                <a:latin typeface="+mj-lt"/>
              </a:rPr>
              <a:t>. </a:t>
            </a:r>
            <a:r>
              <a:rPr lang="en-US" altLang="ko-KR" sz="2400" b="1" dirty="0" smtClean="0">
                <a:latin typeface="+mj-lt"/>
              </a:rPr>
              <a:t>Study </a:t>
            </a:r>
            <a:r>
              <a:rPr lang="en-US" altLang="ko-KR" sz="2400" b="1" dirty="0">
                <a:latin typeface="+mj-lt"/>
              </a:rPr>
              <a:t>procedure</a:t>
            </a:r>
            <a:endParaRPr lang="en-US" altLang="ko-KR" sz="2400" b="1" dirty="0">
              <a:latin typeface="+mj-lt"/>
            </a:endParaRPr>
          </a:p>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In this study, a Dual Inclinometer for Joint (Model ACU002, Lafayette, USA) was used to measure the angle between the neck and head (Fig. 1). </a:t>
            </a:r>
            <a:endParaRPr lang="en-US" altLang="ko-KR" sz="2400" dirty="0" smtClean="0">
              <a:latin typeface="+mj-lt"/>
            </a:endParaRPr>
          </a:p>
          <a:p>
            <a:pPr marL="198719" indent="-198719" defTabSz="720690" latinLnBrk="1">
              <a:spcBef>
                <a:spcPct val="50000"/>
              </a:spcBef>
              <a:buClr>
                <a:schemeClr val="bg2">
                  <a:lumMod val="50000"/>
                </a:schemeClr>
              </a:buClr>
              <a:buFont typeface="Arial" pitchFamily="34" charset="0"/>
              <a:buChar char="•"/>
              <a:defRPr/>
            </a:pPr>
            <a:r>
              <a:rPr lang="en-US" altLang="ko-KR" sz="2400" dirty="0" smtClean="0">
                <a:latin typeface="+mj-lt"/>
              </a:rPr>
              <a:t>The </a:t>
            </a:r>
            <a:r>
              <a:rPr lang="en-US" altLang="ko-KR" sz="2400" dirty="0">
                <a:latin typeface="+mj-lt"/>
              </a:rPr>
              <a:t>examinee covered the subject's eyes and measured the angle at the first posture and set it as a zero </a:t>
            </a:r>
            <a:r>
              <a:rPr lang="en-US" altLang="ko-KR" sz="2400" dirty="0" smtClean="0">
                <a:latin typeface="+mj-lt"/>
              </a:rPr>
              <a:t>point</a:t>
            </a:r>
          </a:p>
          <a:p>
            <a:pPr marL="198719" indent="-198719" defTabSz="720690" latinLnBrk="1">
              <a:spcBef>
                <a:spcPct val="50000"/>
              </a:spcBef>
              <a:buClr>
                <a:schemeClr val="bg2">
                  <a:lumMod val="50000"/>
                </a:schemeClr>
              </a:buClr>
              <a:buFont typeface="Arial" pitchFamily="34" charset="0"/>
              <a:buChar char="•"/>
              <a:defRPr/>
            </a:pPr>
            <a:r>
              <a:rPr lang="en-US" altLang="ko-KR" sz="2400" dirty="0" smtClean="0">
                <a:latin typeface="+mj-lt"/>
              </a:rPr>
              <a:t>After </a:t>
            </a:r>
            <a:r>
              <a:rPr lang="en-US" altLang="ko-KR" sz="2400" dirty="0">
                <a:latin typeface="+mj-lt"/>
              </a:rPr>
              <a:t>performing the movement, the repositioning errors were calculated by checking the difference between the zero point and the angle after returning to the initial angle.</a:t>
            </a:r>
          </a:p>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The neck movement was measured by flexion, extension, and lateral flexion, and separately measured when sitting and standing. The measurement of the sitting posture was performed in a chair without a backrest</a:t>
            </a:r>
            <a:r>
              <a:rPr lang="en-US" altLang="ko-KR" sz="2400" dirty="0" smtClean="0">
                <a:latin typeface="+mj-lt"/>
              </a:rPr>
              <a:t>.</a:t>
            </a:r>
          </a:p>
        </p:txBody>
      </p:sp>
      <p:sp>
        <p:nvSpPr>
          <p:cNvPr id="87" name="Text Box 5952"/>
          <p:cNvSpPr txBox="1">
            <a:spLocks noChangeArrowheads="1"/>
          </p:cNvSpPr>
          <p:nvPr/>
        </p:nvSpPr>
        <p:spPr bwMode="auto">
          <a:xfrm>
            <a:off x="7746491" y="11105158"/>
            <a:ext cx="6203891" cy="2288694"/>
          </a:xfrm>
          <a:prstGeom prst="rect">
            <a:avLst/>
          </a:prstGeom>
          <a:noFill/>
          <a:ln w="9525">
            <a:noFill/>
            <a:miter lim="800000"/>
            <a:headEnd/>
            <a:tailEnd/>
          </a:ln>
        </p:spPr>
        <p:txBody>
          <a:bodyPr wrap="square" lIns="72000" tIns="36000" rIns="72000" bIns="36000" anchor="ctr">
            <a:spAutoFit/>
          </a:bodyPr>
          <a:lstStyle/>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The SPSS for Windows (version 20.0) was used to analyze the data. The paired t-test was used to investigate the difference in repositioning errors between sitting and standing postures. The statistical significance level was set at α=0.05. </a:t>
            </a:r>
          </a:p>
        </p:txBody>
      </p:sp>
      <p:sp>
        <p:nvSpPr>
          <p:cNvPr id="88" name="Text Box 5952"/>
          <p:cNvSpPr txBox="1">
            <a:spLocks noChangeArrowheads="1"/>
          </p:cNvSpPr>
          <p:nvPr/>
        </p:nvSpPr>
        <p:spPr bwMode="auto">
          <a:xfrm>
            <a:off x="7728281" y="15105260"/>
            <a:ext cx="6203891" cy="2658026"/>
          </a:xfrm>
          <a:prstGeom prst="rect">
            <a:avLst/>
          </a:prstGeom>
          <a:noFill/>
          <a:ln w="9525">
            <a:noFill/>
            <a:miter lim="800000"/>
            <a:headEnd/>
            <a:tailEnd/>
          </a:ln>
        </p:spPr>
        <p:txBody>
          <a:bodyPr wrap="square" lIns="72000" tIns="36000" rIns="72000" bIns="36000" anchor="ctr">
            <a:spAutoFit/>
          </a:bodyPr>
          <a:lstStyle/>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In neck extension, there was a significant difference in repositioning errors between sitting and standing posture (p &lt; 0.05). </a:t>
            </a:r>
            <a:r>
              <a:rPr lang="en-US" altLang="ko-KR" sz="2400" dirty="0" smtClean="0">
                <a:latin typeface="+mj-lt"/>
              </a:rPr>
              <a:t>In </a:t>
            </a:r>
            <a:r>
              <a:rPr lang="en-US" altLang="ko-KR" sz="2400" dirty="0">
                <a:latin typeface="+mj-lt"/>
              </a:rPr>
              <a:t>neck flexion and lateral flexion, there was no significant difference in repositioning errors between sitting and standing postures (p &gt; 0.05) (Table 2).</a:t>
            </a:r>
          </a:p>
        </p:txBody>
      </p:sp>
      <p:graphicFrame>
        <p:nvGraphicFramePr>
          <p:cNvPr id="10" name="표 9"/>
          <p:cNvGraphicFramePr>
            <a:graphicFrameLocks noGrp="1"/>
          </p:cNvGraphicFramePr>
          <p:nvPr>
            <p:extLst>
              <p:ext uri="{D42A27DB-BD31-4B8C-83A1-F6EECF244321}">
                <p14:modId xmlns:p14="http://schemas.microsoft.com/office/powerpoint/2010/main" val="2568837572"/>
              </p:ext>
            </p:extLst>
          </p:nvPr>
        </p:nvGraphicFramePr>
        <p:xfrm>
          <a:off x="7746492" y="18358047"/>
          <a:ext cx="6308662" cy="4142222"/>
        </p:xfrm>
        <a:graphic>
          <a:graphicData uri="http://schemas.openxmlformats.org/drawingml/2006/table">
            <a:tbl>
              <a:tblPr firstRow="1" firstCol="1" bandRow="1">
                <a:tableStyleId>{5C22544A-7EE6-4342-B048-85BDC9FD1C3A}</a:tableStyleId>
              </a:tblPr>
              <a:tblGrid>
                <a:gridCol w="2018142">
                  <a:extLst>
                    <a:ext uri="{9D8B030D-6E8A-4147-A177-3AD203B41FA5}">
                      <a16:colId xmlns:a16="http://schemas.microsoft.com/office/drawing/2014/main" val="493765460"/>
                    </a:ext>
                  </a:extLst>
                </a:gridCol>
                <a:gridCol w="4290520">
                  <a:extLst>
                    <a:ext uri="{9D8B030D-6E8A-4147-A177-3AD203B41FA5}">
                      <a16:colId xmlns:a16="http://schemas.microsoft.com/office/drawing/2014/main" val="3921942413"/>
                    </a:ext>
                  </a:extLst>
                </a:gridCol>
              </a:tblGrid>
              <a:tr h="472061">
                <a:tc>
                  <a:txBody>
                    <a:bodyPr/>
                    <a:lstStyle/>
                    <a:p>
                      <a:pPr algn="ctr">
                        <a:lnSpc>
                          <a:spcPct val="150000"/>
                        </a:lnSpc>
                        <a:spcAft>
                          <a:spcPts val="0"/>
                        </a:spcAft>
                      </a:pPr>
                      <a:r>
                        <a:rPr lang="en-US" sz="2000" kern="0" dirty="0">
                          <a:effectLst/>
                        </a:rPr>
                        <a:t>Variable</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0"/>
                        </a:spcAft>
                      </a:pPr>
                      <a:r>
                        <a:rPr lang="en-US" sz="2000" kern="0" dirty="0">
                          <a:effectLst/>
                        </a:rPr>
                        <a:t>Mean± SD</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14931667"/>
                  </a:ext>
                </a:extLst>
              </a:tr>
              <a:tr h="634131">
                <a:tc>
                  <a:txBody>
                    <a:bodyPr/>
                    <a:lstStyle/>
                    <a:p>
                      <a:pPr algn="ctr">
                        <a:lnSpc>
                          <a:spcPct val="150000"/>
                        </a:lnSpc>
                        <a:spcAft>
                          <a:spcPts val="0"/>
                        </a:spcAft>
                      </a:pPr>
                      <a:r>
                        <a:rPr lang="en-US" sz="2000" kern="0" dirty="0">
                          <a:effectLst/>
                        </a:rPr>
                        <a:t>Age(year)</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0"/>
                        </a:spcAft>
                      </a:pPr>
                      <a:r>
                        <a:rPr lang="en-US" sz="2800" kern="0" dirty="0">
                          <a:effectLst/>
                        </a:rPr>
                        <a:t>21.4±0.5</a:t>
                      </a:r>
                      <a:endParaRPr lang="ko-KR" sz="40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144177935"/>
                  </a:ext>
                </a:extLst>
              </a:tr>
              <a:tr h="634131">
                <a:tc>
                  <a:txBody>
                    <a:bodyPr/>
                    <a:lstStyle/>
                    <a:p>
                      <a:pPr algn="ctr">
                        <a:lnSpc>
                          <a:spcPct val="150000"/>
                        </a:lnSpc>
                        <a:spcAft>
                          <a:spcPts val="0"/>
                        </a:spcAft>
                      </a:pPr>
                      <a:r>
                        <a:rPr lang="en-US" sz="2000" kern="0" dirty="0">
                          <a:effectLst/>
                        </a:rPr>
                        <a:t>Height(cm)</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0"/>
                        </a:spcAft>
                      </a:pPr>
                      <a:r>
                        <a:rPr lang="en-US" sz="2800" kern="0" dirty="0">
                          <a:effectLst/>
                        </a:rPr>
                        <a:t>161.8±6.4</a:t>
                      </a:r>
                      <a:endParaRPr lang="ko-KR" sz="40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993819085"/>
                  </a:ext>
                </a:extLst>
              </a:tr>
              <a:tr h="634131">
                <a:tc>
                  <a:txBody>
                    <a:bodyPr/>
                    <a:lstStyle/>
                    <a:p>
                      <a:pPr algn="ctr">
                        <a:lnSpc>
                          <a:spcPct val="150000"/>
                        </a:lnSpc>
                        <a:spcAft>
                          <a:spcPts val="0"/>
                        </a:spcAft>
                      </a:pPr>
                      <a:r>
                        <a:rPr lang="en-US" sz="2000" kern="0" dirty="0">
                          <a:effectLst/>
                        </a:rPr>
                        <a:t>Weight(kg)</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0"/>
                        </a:spcAft>
                      </a:pPr>
                      <a:r>
                        <a:rPr lang="en-US" sz="2800" kern="0" dirty="0">
                          <a:effectLst/>
                        </a:rPr>
                        <a:t>54.5±11.1</a:t>
                      </a:r>
                      <a:endParaRPr lang="ko-KR" sz="40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40894534"/>
                  </a:ext>
                </a:extLst>
              </a:tr>
              <a:tr h="1120342">
                <a:tc>
                  <a:txBody>
                    <a:bodyPr/>
                    <a:lstStyle/>
                    <a:p>
                      <a:pPr algn="ctr">
                        <a:lnSpc>
                          <a:spcPct val="150000"/>
                        </a:lnSpc>
                        <a:spcAft>
                          <a:spcPts val="0"/>
                        </a:spcAft>
                      </a:pPr>
                      <a:r>
                        <a:rPr lang="en-US" sz="2000" kern="0" dirty="0">
                          <a:effectLst/>
                        </a:rPr>
                        <a:t>Sex (male/female)</a:t>
                      </a:r>
                      <a:endParaRPr lang="ko-KR" sz="32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200000"/>
                        </a:lnSpc>
                        <a:spcAft>
                          <a:spcPts val="0"/>
                        </a:spcAft>
                      </a:pPr>
                      <a:r>
                        <a:rPr lang="en-US" sz="2800" kern="0" dirty="0" smtClean="0">
                          <a:effectLst/>
                        </a:rPr>
                        <a:t>12 </a:t>
                      </a:r>
                      <a:r>
                        <a:rPr lang="en-US" sz="2800" kern="0" dirty="0">
                          <a:effectLst/>
                        </a:rPr>
                        <a:t>/ 48</a:t>
                      </a:r>
                      <a:endParaRPr lang="ko-KR" sz="40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964420599"/>
                  </a:ext>
                </a:extLst>
              </a:tr>
              <a:tr h="629579">
                <a:tc gridSpan="2">
                  <a:txBody>
                    <a:bodyPr/>
                    <a:lstStyle/>
                    <a:p>
                      <a:pPr algn="just">
                        <a:lnSpc>
                          <a:spcPct val="150000"/>
                        </a:lnSpc>
                        <a:spcAft>
                          <a:spcPts val="0"/>
                        </a:spcAft>
                      </a:pPr>
                      <a:r>
                        <a:rPr lang="en-US" sz="1800" kern="0" dirty="0">
                          <a:effectLst/>
                        </a:rPr>
                        <a:t>SD, standard deviation</a:t>
                      </a:r>
                      <a:endParaRPr lang="ko-KR" sz="2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hMerge="1">
                  <a:txBody>
                    <a:bodyPr/>
                    <a:lstStyle/>
                    <a:p>
                      <a:pPr latinLnBrk="1"/>
                      <a:endParaRPr lang="ko-KR" altLang="en-US"/>
                    </a:p>
                  </a:txBody>
                  <a:tcPr/>
                </a:tc>
                <a:extLst>
                  <a:ext uri="{0D108BD9-81ED-4DB2-BD59-A6C34878D82A}">
                    <a16:rowId xmlns:a16="http://schemas.microsoft.com/office/drawing/2014/main" val="3887530936"/>
                  </a:ext>
                </a:extLst>
              </a:tr>
            </a:tbl>
          </a:graphicData>
        </a:graphic>
      </p:graphicFrame>
      <p:graphicFrame>
        <p:nvGraphicFramePr>
          <p:cNvPr id="12" name="표 11"/>
          <p:cNvGraphicFramePr>
            <a:graphicFrameLocks noGrp="1"/>
          </p:cNvGraphicFramePr>
          <p:nvPr>
            <p:extLst>
              <p:ext uri="{D42A27DB-BD31-4B8C-83A1-F6EECF244321}">
                <p14:modId xmlns:p14="http://schemas.microsoft.com/office/powerpoint/2010/main" val="4028259905"/>
              </p:ext>
            </p:extLst>
          </p:nvPr>
        </p:nvGraphicFramePr>
        <p:xfrm>
          <a:off x="7733641" y="23863065"/>
          <a:ext cx="6238575" cy="5896192"/>
        </p:xfrm>
        <a:graphic>
          <a:graphicData uri="http://schemas.openxmlformats.org/drawingml/2006/table">
            <a:tbl>
              <a:tblPr firstRow="1" firstCol="1" bandRow="1">
                <a:tableStyleId>{5C22544A-7EE6-4342-B048-85BDC9FD1C3A}</a:tableStyleId>
              </a:tblPr>
              <a:tblGrid>
                <a:gridCol w="1608319">
                  <a:extLst>
                    <a:ext uri="{9D8B030D-6E8A-4147-A177-3AD203B41FA5}">
                      <a16:colId xmlns:a16="http://schemas.microsoft.com/office/drawing/2014/main" val="1899419027"/>
                    </a:ext>
                  </a:extLst>
                </a:gridCol>
                <a:gridCol w="1368152">
                  <a:extLst>
                    <a:ext uri="{9D8B030D-6E8A-4147-A177-3AD203B41FA5}">
                      <a16:colId xmlns:a16="http://schemas.microsoft.com/office/drawing/2014/main" val="3275284743"/>
                    </a:ext>
                  </a:extLst>
                </a:gridCol>
                <a:gridCol w="1440160">
                  <a:extLst>
                    <a:ext uri="{9D8B030D-6E8A-4147-A177-3AD203B41FA5}">
                      <a16:colId xmlns:a16="http://schemas.microsoft.com/office/drawing/2014/main" val="1832567423"/>
                    </a:ext>
                  </a:extLst>
                </a:gridCol>
                <a:gridCol w="864096">
                  <a:extLst>
                    <a:ext uri="{9D8B030D-6E8A-4147-A177-3AD203B41FA5}">
                      <a16:colId xmlns:a16="http://schemas.microsoft.com/office/drawing/2014/main" val="542944621"/>
                    </a:ext>
                  </a:extLst>
                </a:gridCol>
                <a:gridCol w="957848">
                  <a:extLst>
                    <a:ext uri="{9D8B030D-6E8A-4147-A177-3AD203B41FA5}">
                      <a16:colId xmlns:a16="http://schemas.microsoft.com/office/drawing/2014/main" val="3659424604"/>
                    </a:ext>
                  </a:extLst>
                </a:gridCol>
              </a:tblGrid>
              <a:tr h="604033">
                <a:tc rowSpan="2">
                  <a:txBody>
                    <a:bodyPr/>
                    <a:lstStyle/>
                    <a:p>
                      <a:pPr algn="ctr">
                        <a:lnSpc>
                          <a:spcPct val="150000"/>
                        </a:lnSpc>
                        <a:spcAft>
                          <a:spcPts val="600"/>
                        </a:spcAft>
                      </a:pPr>
                      <a:r>
                        <a:rPr lang="en-US" sz="1800" kern="100" dirty="0">
                          <a:effectLst/>
                        </a:rPr>
                        <a:t>Movement</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gridSpan="2">
                  <a:txBody>
                    <a:bodyPr/>
                    <a:lstStyle/>
                    <a:p>
                      <a:pPr algn="ctr">
                        <a:lnSpc>
                          <a:spcPct val="150000"/>
                        </a:lnSpc>
                        <a:spcAft>
                          <a:spcPts val="600"/>
                        </a:spcAft>
                      </a:pPr>
                      <a:r>
                        <a:rPr lang="en-US" sz="1800" kern="100" dirty="0">
                          <a:effectLst/>
                        </a:rPr>
                        <a:t>Repositioning error</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hMerge="1">
                  <a:txBody>
                    <a:bodyPr/>
                    <a:lstStyle/>
                    <a:p>
                      <a:pPr latinLnBrk="1"/>
                      <a:endParaRPr lang="ko-KR" altLang="en-US"/>
                    </a:p>
                  </a:txBody>
                  <a:tcPr/>
                </a:tc>
                <a:tc>
                  <a:txBody>
                    <a:bodyPr/>
                    <a:lstStyle/>
                    <a:p>
                      <a:pPr algn="ctr">
                        <a:lnSpc>
                          <a:spcPct val="150000"/>
                        </a:lnSpc>
                        <a:spcAft>
                          <a:spcPts val="600"/>
                        </a:spcAft>
                      </a:pPr>
                      <a:r>
                        <a:rPr lang="en-US" sz="1800" kern="100">
                          <a:effectLst/>
                        </a:rPr>
                        <a:t>t</a:t>
                      </a:r>
                      <a:endParaRPr lang="ko-KR" sz="1800" kern="10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a:effectLst/>
                        </a:rPr>
                        <a:t>P</a:t>
                      </a:r>
                      <a:endParaRPr lang="ko-KR" sz="1800" kern="10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18623877"/>
                  </a:ext>
                </a:extLst>
              </a:tr>
              <a:tr h="640795">
                <a:tc vMerge="1">
                  <a:txBody>
                    <a:bodyPr/>
                    <a:lstStyle/>
                    <a:p>
                      <a:pPr latinLnBrk="1"/>
                      <a:endParaRPr lang="ko-KR" altLang="en-US"/>
                    </a:p>
                  </a:txBody>
                  <a:tcPr/>
                </a:tc>
                <a:tc>
                  <a:txBody>
                    <a:bodyPr/>
                    <a:lstStyle/>
                    <a:p>
                      <a:pPr algn="ctr">
                        <a:lnSpc>
                          <a:spcPct val="150000"/>
                        </a:lnSpc>
                        <a:spcAft>
                          <a:spcPts val="600"/>
                        </a:spcAft>
                      </a:pPr>
                      <a:r>
                        <a:rPr lang="en-US" sz="1800" kern="100" dirty="0">
                          <a:effectLst/>
                        </a:rPr>
                        <a:t>Sitting</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Standing</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a:effectLst/>
                        </a:rPr>
                        <a:t> </a:t>
                      </a:r>
                      <a:endParaRPr lang="ko-KR" sz="1800" kern="10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a:effectLst/>
                        </a:rPr>
                        <a:t> </a:t>
                      </a:r>
                      <a:endParaRPr lang="ko-KR" sz="1800" kern="10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62954533"/>
                  </a:ext>
                </a:extLst>
              </a:tr>
              <a:tr h="1373130">
                <a:tc>
                  <a:txBody>
                    <a:bodyPr/>
                    <a:lstStyle/>
                    <a:p>
                      <a:pPr algn="ctr">
                        <a:lnSpc>
                          <a:spcPct val="150000"/>
                        </a:lnSpc>
                        <a:spcAft>
                          <a:spcPts val="600"/>
                        </a:spcAft>
                      </a:pPr>
                      <a:r>
                        <a:rPr lang="en-US" sz="1800" kern="100" dirty="0">
                          <a:effectLst/>
                        </a:rPr>
                        <a:t>Flexion </a:t>
                      </a:r>
                      <a:endParaRPr lang="en-US" sz="1800" kern="100" dirty="0" smtClean="0">
                        <a:effectLst/>
                      </a:endParaRPr>
                    </a:p>
                    <a:p>
                      <a:pPr algn="ctr">
                        <a:lnSpc>
                          <a:spcPct val="150000"/>
                        </a:lnSpc>
                        <a:spcAft>
                          <a:spcPts val="600"/>
                        </a:spcAft>
                      </a:pPr>
                      <a:r>
                        <a:rPr lang="en-US" sz="1800" kern="100" dirty="0" smtClean="0">
                          <a:effectLst/>
                        </a:rPr>
                        <a:t>(</a:t>
                      </a:r>
                      <a:r>
                        <a:rPr lang="en-US" sz="1800" kern="100" dirty="0">
                          <a:effectLst/>
                        </a:rPr>
                        <a:t>degree)</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2.89±2.41</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2.71±2.61</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0.449</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0.655</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53173699"/>
                  </a:ext>
                </a:extLst>
              </a:tr>
              <a:tr h="1464672">
                <a:tc>
                  <a:txBody>
                    <a:bodyPr/>
                    <a:lstStyle/>
                    <a:p>
                      <a:pPr algn="ctr">
                        <a:lnSpc>
                          <a:spcPct val="150000"/>
                        </a:lnSpc>
                        <a:spcAft>
                          <a:spcPts val="600"/>
                        </a:spcAft>
                      </a:pPr>
                      <a:r>
                        <a:rPr lang="en-US" sz="1800" kern="100" dirty="0">
                          <a:effectLst/>
                        </a:rPr>
                        <a:t>Extension </a:t>
                      </a:r>
                      <a:endParaRPr lang="en-US" sz="1800" kern="100" dirty="0" smtClean="0">
                        <a:effectLst/>
                      </a:endParaRPr>
                    </a:p>
                    <a:p>
                      <a:pPr algn="ctr">
                        <a:lnSpc>
                          <a:spcPct val="150000"/>
                        </a:lnSpc>
                        <a:spcAft>
                          <a:spcPts val="600"/>
                        </a:spcAft>
                      </a:pPr>
                      <a:r>
                        <a:rPr lang="en-US" sz="1800" kern="100" dirty="0" smtClean="0">
                          <a:effectLst/>
                        </a:rPr>
                        <a:t>(</a:t>
                      </a:r>
                      <a:r>
                        <a:rPr lang="en-US" sz="1800" kern="100" dirty="0">
                          <a:effectLst/>
                        </a:rPr>
                        <a:t>degree)</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2.48±1.93</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1.95±1.82</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2.074</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0.042*</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085028309"/>
                  </a:ext>
                </a:extLst>
              </a:tr>
              <a:tr h="1373130">
                <a:tc>
                  <a:txBody>
                    <a:bodyPr/>
                    <a:lstStyle/>
                    <a:p>
                      <a:pPr algn="ctr">
                        <a:lnSpc>
                          <a:spcPct val="150000"/>
                        </a:lnSpc>
                        <a:spcAft>
                          <a:spcPts val="600"/>
                        </a:spcAft>
                      </a:pPr>
                      <a:r>
                        <a:rPr lang="en-US" sz="1800" kern="100" dirty="0">
                          <a:effectLst/>
                        </a:rPr>
                        <a:t>Lateral </a:t>
                      </a:r>
                      <a:endParaRPr lang="en-US" sz="1800" kern="100" dirty="0" smtClean="0">
                        <a:effectLst/>
                      </a:endParaRPr>
                    </a:p>
                    <a:p>
                      <a:pPr algn="ctr">
                        <a:lnSpc>
                          <a:spcPct val="150000"/>
                        </a:lnSpc>
                        <a:spcAft>
                          <a:spcPts val="600"/>
                        </a:spcAft>
                      </a:pPr>
                      <a:r>
                        <a:rPr lang="en-US" sz="1800" kern="100" dirty="0" smtClean="0">
                          <a:effectLst/>
                        </a:rPr>
                        <a:t>(</a:t>
                      </a:r>
                      <a:r>
                        <a:rPr lang="en-US" sz="1800" kern="100" dirty="0">
                          <a:effectLst/>
                        </a:rPr>
                        <a:t>degree)</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a:effectLst/>
                        </a:rPr>
                        <a:t>1.31±1.38</a:t>
                      </a:r>
                      <a:endParaRPr lang="ko-KR" sz="1800" kern="10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1.51±1.59</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smtClean="0">
                          <a:effectLst/>
                        </a:rPr>
                        <a:t>-.</a:t>
                      </a:r>
                      <a:r>
                        <a:rPr lang="en-US" sz="1800" kern="100" dirty="0">
                          <a:effectLst/>
                        </a:rPr>
                        <a:t>806</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50000"/>
                        </a:lnSpc>
                        <a:spcAft>
                          <a:spcPts val="600"/>
                        </a:spcAft>
                      </a:pPr>
                      <a:r>
                        <a:rPr lang="en-US" sz="1800" kern="100" dirty="0">
                          <a:effectLst/>
                        </a:rPr>
                        <a:t>0.423</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69890351"/>
                  </a:ext>
                </a:extLst>
              </a:tr>
              <a:tr h="440432">
                <a:tc gridSpan="5">
                  <a:txBody>
                    <a:bodyPr/>
                    <a:lstStyle/>
                    <a:p>
                      <a:pPr algn="l">
                        <a:lnSpc>
                          <a:spcPct val="150000"/>
                        </a:lnSpc>
                        <a:spcAft>
                          <a:spcPts val="600"/>
                        </a:spcAft>
                      </a:pPr>
                      <a:r>
                        <a:rPr lang="en-US" sz="1800" kern="100" dirty="0" err="1">
                          <a:effectLst/>
                        </a:rPr>
                        <a:t>Mean±SD</a:t>
                      </a:r>
                      <a:r>
                        <a:rPr lang="en-US" sz="1800" kern="100" dirty="0">
                          <a:effectLst/>
                        </a:rPr>
                        <a:t>, *p&lt;0.05</a:t>
                      </a:r>
                      <a:r>
                        <a:rPr lang="en-US" sz="1800" kern="100" dirty="0" smtClean="0">
                          <a:effectLst/>
                        </a:rPr>
                        <a:t>.</a:t>
                      </a:r>
                      <a:endParaRPr lang="ko-KR" sz="18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hMerge="1">
                  <a:txBody>
                    <a:bodyPr/>
                    <a:lstStyle/>
                    <a:p>
                      <a:pPr latinLnBrk="1"/>
                      <a:endParaRPr lang="ko-KR" altLang="en-US"/>
                    </a:p>
                  </a:txBody>
                  <a:tcPr/>
                </a:tc>
                <a:tc hMerge="1">
                  <a:txBody>
                    <a:bodyPr/>
                    <a:lstStyle/>
                    <a:p>
                      <a:pPr latinLnBrk="1"/>
                      <a:endParaRPr lang="ko-KR" altLang="en-US"/>
                    </a:p>
                  </a:txBody>
                  <a:tcPr/>
                </a:tc>
                <a:tc hMerge="1">
                  <a:txBody>
                    <a:bodyPr/>
                    <a:lstStyle/>
                    <a:p>
                      <a:pPr algn="ctr">
                        <a:lnSpc>
                          <a:spcPct val="150000"/>
                        </a:lnSpc>
                        <a:spcAft>
                          <a:spcPts val="600"/>
                        </a:spcAft>
                      </a:pPr>
                      <a:endParaRPr lang="ko-KR" sz="36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tc hMerge="1">
                  <a:txBody>
                    <a:bodyPr/>
                    <a:lstStyle/>
                    <a:p>
                      <a:pPr algn="ctr">
                        <a:lnSpc>
                          <a:spcPct val="150000"/>
                        </a:lnSpc>
                        <a:spcAft>
                          <a:spcPts val="600"/>
                        </a:spcAft>
                      </a:pPr>
                      <a:endParaRPr lang="ko-KR" sz="3600" kern="100" dirty="0">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520130378"/>
                  </a:ext>
                </a:extLst>
              </a:tr>
            </a:tbl>
          </a:graphicData>
        </a:graphic>
      </p:graphicFrame>
      <p:sp>
        <p:nvSpPr>
          <p:cNvPr id="90" name="Text Box 6300"/>
          <p:cNvSpPr txBox="1">
            <a:spLocks noChangeArrowheads="1"/>
          </p:cNvSpPr>
          <p:nvPr/>
        </p:nvSpPr>
        <p:spPr bwMode="auto">
          <a:xfrm>
            <a:off x="14672020" y="8603866"/>
            <a:ext cx="6332159" cy="44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72000" bIns="36000" anchor="ctr">
            <a:spAutoFit/>
          </a:bodyPr>
          <a:lstStyle>
            <a:lvl1pPr defTabSz="719138" latinLnBrk="1">
              <a:spcBef>
                <a:spcPct val="20000"/>
              </a:spcBef>
              <a:buChar char="•"/>
              <a:defRPr kumimoji="1" sz="13100">
                <a:solidFill>
                  <a:schemeClr val="tx1"/>
                </a:solidFill>
                <a:latin typeface="Times New Roman" panose="02020603050405020304" pitchFamily="18" charset="0"/>
                <a:ea typeface="굴림" panose="020B0600000101010101" pitchFamily="50" charset="-127"/>
              </a:defRPr>
            </a:lvl1pPr>
            <a:lvl2pPr marL="742950" indent="-285750" defTabSz="719138" latinLnBrk="1">
              <a:spcBef>
                <a:spcPct val="20000"/>
              </a:spcBef>
              <a:buChar char="–"/>
              <a:defRPr kumimoji="1" sz="11600">
                <a:solidFill>
                  <a:schemeClr val="tx1"/>
                </a:solidFill>
                <a:latin typeface="Times New Roman" panose="02020603050405020304" pitchFamily="18" charset="0"/>
                <a:ea typeface="굴림" panose="020B0600000101010101" pitchFamily="50" charset="-127"/>
              </a:defRPr>
            </a:lvl2pPr>
            <a:lvl3pPr marL="1143000" indent="-228600" defTabSz="719138" latinLnBrk="1">
              <a:spcBef>
                <a:spcPct val="20000"/>
              </a:spcBef>
              <a:buChar char="•"/>
              <a:defRPr kumimoji="1" sz="9900">
                <a:solidFill>
                  <a:schemeClr val="tx1"/>
                </a:solidFill>
                <a:latin typeface="Times New Roman" panose="02020603050405020304" pitchFamily="18" charset="0"/>
                <a:ea typeface="굴림" panose="020B0600000101010101" pitchFamily="50" charset="-127"/>
              </a:defRPr>
            </a:lvl3pPr>
            <a:lvl4pPr marL="16002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4pPr>
            <a:lvl5pPr marL="2057400" indent="-228600" defTabSz="719138" latinLnBrk="1">
              <a:spcBef>
                <a:spcPct val="20000"/>
              </a:spcBef>
              <a:buChar char="»"/>
              <a:defRPr kumimoji="1" sz="8300">
                <a:solidFill>
                  <a:schemeClr val="tx1"/>
                </a:solidFill>
                <a:latin typeface="Times New Roman" panose="02020603050405020304" pitchFamily="18" charset="0"/>
                <a:ea typeface="굴림" panose="020B0600000101010101" pitchFamily="50" charset="-127"/>
              </a:defRPr>
            </a:lvl5pPr>
            <a:lvl6pPr marL="25146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6pPr>
            <a:lvl7pPr marL="29718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7pPr>
            <a:lvl8pPr marL="34290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8pPr>
            <a:lvl9pPr marL="3886200" indent="-228600" defTabSz="719138" eaLnBrk="0" fontAlgn="base" hangingPunct="0">
              <a:spcBef>
                <a:spcPct val="20000"/>
              </a:spcBef>
              <a:spcAft>
                <a:spcPct val="0"/>
              </a:spcAft>
              <a:buChar char="»"/>
              <a:defRPr kumimoji="1" sz="8300">
                <a:solidFill>
                  <a:schemeClr val="tx1"/>
                </a:solidFill>
                <a:latin typeface="Times New Roman" panose="02020603050405020304" pitchFamily="18" charset="0"/>
                <a:ea typeface="굴림" panose="020B0600000101010101" pitchFamily="50" charset="-127"/>
              </a:defRPr>
            </a:lvl9pPr>
          </a:lstStyle>
          <a:p>
            <a:pPr>
              <a:spcBef>
                <a:spcPct val="50000"/>
              </a:spcBef>
              <a:buNone/>
            </a:pPr>
            <a:r>
              <a:rPr lang="en-US" altLang="ko-KR" sz="2400" b="1" dirty="0">
                <a:solidFill>
                  <a:schemeClr val="tx2"/>
                </a:solidFill>
              </a:rPr>
              <a:t>Figure </a:t>
            </a:r>
            <a:r>
              <a:rPr lang="en-US" altLang="ko-KR" sz="2400" b="1" dirty="0">
                <a:solidFill>
                  <a:schemeClr val="tx2"/>
                </a:solidFill>
              </a:rPr>
              <a:t>1. Dual Inclinometer.</a:t>
            </a:r>
            <a:endParaRPr lang="en-US" altLang="ko-KR" sz="2400" b="1" dirty="0">
              <a:solidFill>
                <a:schemeClr val="tx2"/>
              </a:solidFill>
            </a:endParaRPr>
          </a:p>
        </p:txBody>
      </p:sp>
      <p:sp>
        <p:nvSpPr>
          <p:cNvPr id="92" name="Text Box 5952"/>
          <p:cNvSpPr txBox="1">
            <a:spLocks noChangeArrowheads="1"/>
          </p:cNvSpPr>
          <p:nvPr/>
        </p:nvSpPr>
        <p:spPr bwMode="auto">
          <a:xfrm>
            <a:off x="14743393" y="14663035"/>
            <a:ext cx="6203891" cy="4689352"/>
          </a:xfrm>
          <a:prstGeom prst="rect">
            <a:avLst/>
          </a:prstGeom>
          <a:noFill/>
          <a:ln w="9525">
            <a:noFill/>
            <a:miter lim="800000"/>
            <a:headEnd/>
            <a:tailEnd/>
          </a:ln>
        </p:spPr>
        <p:txBody>
          <a:bodyPr wrap="square" lIns="72000" tIns="36000" rIns="72000" bIns="36000" anchor="ctr">
            <a:spAutoFit/>
          </a:bodyPr>
          <a:lstStyle/>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In conclusion, posterior neck muscles are more commonly used in sitting posture than in standing posture. This effect may negatively affect the neck proprioceptive accuracy, and may also increase the neck repositioning error.</a:t>
            </a:r>
          </a:p>
          <a:p>
            <a:pPr marL="198719" indent="-198719" defTabSz="720690" latinLnBrk="1">
              <a:spcBef>
                <a:spcPct val="50000"/>
              </a:spcBef>
              <a:buClr>
                <a:schemeClr val="bg2">
                  <a:lumMod val="50000"/>
                </a:schemeClr>
              </a:buClr>
              <a:buFont typeface="Arial" pitchFamily="34" charset="0"/>
              <a:buChar char="•"/>
              <a:defRPr/>
            </a:pPr>
            <a:r>
              <a:rPr lang="en-US" altLang="ko-KR" sz="2400" dirty="0">
                <a:latin typeface="+mj-lt"/>
              </a:rPr>
              <a:t>The results of this study may be helpful as a basic data for treating musculoskeletal disorders associated with abnormal neck position in the clinic, such as the forward neck position. In addition, it may help to evaluate and treat the Proprioception of patients with neck injuries.</a:t>
            </a:r>
          </a:p>
        </p:txBody>
      </p:sp>
      <p:sp>
        <p:nvSpPr>
          <p:cNvPr id="95" name="Text Box 5952"/>
          <p:cNvSpPr txBox="1">
            <a:spLocks noChangeArrowheads="1"/>
          </p:cNvSpPr>
          <p:nvPr/>
        </p:nvSpPr>
        <p:spPr bwMode="auto">
          <a:xfrm>
            <a:off x="14693639" y="21344109"/>
            <a:ext cx="6203891" cy="5458793"/>
          </a:xfrm>
          <a:prstGeom prst="rect">
            <a:avLst/>
          </a:prstGeom>
          <a:noFill/>
          <a:ln w="9525">
            <a:noFill/>
            <a:miter lim="800000"/>
            <a:headEnd/>
            <a:tailEnd/>
          </a:ln>
        </p:spPr>
        <p:txBody>
          <a:bodyPr wrap="square" lIns="72000" tIns="36000" rIns="72000" bIns="36000" anchor="ctr">
            <a:spAutoFit/>
          </a:bodyPr>
          <a:lstStyle/>
          <a:p>
            <a:pPr marL="457200" indent="-457200" defTabSz="720690" latinLnBrk="1">
              <a:spcBef>
                <a:spcPct val="50000"/>
              </a:spcBef>
              <a:buClr>
                <a:schemeClr val="bg2">
                  <a:lumMod val="50000"/>
                </a:schemeClr>
              </a:buClr>
              <a:buFont typeface="+mj-lt"/>
              <a:buAutoNum type="arabicPeriod"/>
              <a:defRPr/>
            </a:pPr>
            <a:r>
              <a:rPr lang="en-US" altLang="ko-KR" sz="2000" dirty="0" smtClean="0">
                <a:latin typeface="+mj-lt"/>
              </a:rPr>
              <a:t>Newcomer </a:t>
            </a:r>
            <a:r>
              <a:rPr lang="en-US" altLang="ko-KR" sz="2000" dirty="0">
                <a:latin typeface="+mj-lt"/>
              </a:rPr>
              <a:t>K, </a:t>
            </a:r>
            <a:r>
              <a:rPr lang="en-US" altLang="ko-KR" sz="2000" dirty="0" err="1">
                <a:latin typeface="+mj-lt"/>
              </a:rPr>
              <a:t>Laskowski</a:t>
            </a:r>
            <a:r>
              <a:rPr lang="en-US" altLang="ko-KR" sz="2000" dirty="0">
                <a:latin typeface="+mj-lt"/>
              </a:rPr>
              <a:t> ER, Yu B, Larson DR, An KN. Repositioning error in low back pain. Comparing trunk repositioning error in subjects with chronic low back pain and control subjects. Spine 25: 245-250, 2000.</a:t>
            </a:r>
          </a:p>
          <a:p>
            <a:pPr marL="457200" indent="-457200" defTabSz="720690" latinLnBrk="1">
              <a:spcBef>
                <a:spcPct val="50000"/>
              </a:spcBef>
              <a:buClr>
                <a:schemeClr val="bg2">
                  <a:lumMod val="50000"/>
                </a:schemeClr>
              </a:buClr>
              <a:buFont typeface="+mj-lt"/>
              <a:buAutoNum type="arabicPeriod"/>
              <a:defRPr/>
            </a:pPr>
            <a:r>
              <a:rPr lang="en-US" altLang="ko-KR" sz="2000" dirty="0" err="1">
                <a:latin typeface="+mj-lt"/>
              </a:rPr>
              <a:t>Harvie</a:t>
            </a:r>
            <a:r>
              <a:rPr lang="en-US" altLang="ko-KR" sz="2000" dirty="0">
                <a:latin typeface="+mj-lt"/>
              </a:rPr>
              <a:t> DS, Hillier S, Madden VJ, Smith RT, </a:t>
            </a:r>
            <a:r>
              <a:rPr lang="en-US" altLang="ko-KR" sz="2000" dirty="0" err="1">
                <a:latin typeface="+mj-lt"/>
              </a:rPr>
              <a:t>Broecker</a:t>
            </a:r>
            <a:r>
              <a:rPr lang="en-US" altLang="ko-KR" sz="2000" dirty="0">
                <a:latin typeface="+mj-lt"/>
              </a:rPr>
              <a:t> M, </a:t>
            </a:r>
            <a:r>
              <a:rPr lang="en-US" altLang="ko-KR" sz="2000" dirty="0" err="1">
                <a:latin typeface="+mj-lt"/>
              </a:rPr>
              <a:t>Meulders</a:t>
            </a:r>
            <a:r>
              <a:rPr lang="en-US" altLang="ko-KR" sz="2000" dirty="0">
                <a:latin typeface="+mj-lt"/>
              </a:rPr>
              <a:t> A, Moseley GL. Neck pain and proprioception revisited using the proprioception incongruence detection test. Physical Therapy 96: 671-678, 2016</a:t>
            </a:r>
            <a:r>
              <a:rPr lang="en-US" altLang="ko-KR" sz="2000" dirty="0" smtClean="0">
                <a:latin typeface="+mj-lt"/>
              </a:rPr>
              <a:t>.</a:t>
            </a:r>
            <a:endParaRPr lang="en-US" altLang="ko-KR" sz="2000" dirty="0">
              <a:latin typeface="+mj-lt"/>
            </a:endParaRPr>
          </a:p>
          <a:p>
            <a:pPr marL="457200" indent="-457200" defTabSz="720690" latinLnBrk="1">
              <a:spcBef>
                <a:spcPct val="50000"/>
              </a:spcBef>
              <a:buClr>
                <a:schemeClr val="bg2">
                  <a:lumMod val="50000"/>
                </a:schemeClr>
              </a:buClr>
              <a:buFont typeface="+mj-lt"/>
              <a:buAutoNum type="arabicPeriod"/>
              <a:defRPr/>
            </a:pPr>
            <a:r>
              <a:rPr lang="en-US" altLang="ko-KR" sz="2000" dirty="0" smtClean="0">
                <a:latin typeface="+mj-lt"/>
              </a:rPr>
              <a:t>Stanton </a:t>
            </a:r>
            <a:r>
              <a:rPr lang="en-US" altLang="ko-KR" sz="2000" dirty="0">
                <a:latin typeface="+mj-lt"/>
              </a:rPr>
              <a:t>TR, </a:t>
            </a:r>
            <a:r>
              <a:rPr lang="en-US" altLang="ko-KR" sz="2000" dirty="0" err="1">
                <a:latin typeface="+mj-lt"/>
              </a:rPr>
              <a:t>Leake</a:t>
            </a:r>
            <a:r>
              <a:rPr lang="en-US" altLang="ko-KR" sz="2000" dirty="0">
                <a:latin typeface="+mj-lt"/>
              </a:rPr>
              <a:t> HB, Chalmers KJ, Moseley GL. Evidence of impaired proprioception in chronic, idiopathic neck pain: systematic review and meta-analysis. Physical Therapy 96: 876-87, 2016.</a:t>
            </a:r>
          </a:p>
          <a:p>
            <a:pPr marL="457200" indent="-457200" defTabSz="720690" latinLnBrk="1">
              <a:spcBef>
                <a:spcPct val="50000"/>
              </a:spcBef>
              <a:buClr>
                <a:schemeClr val="bg2">
                  <a:lumMod val="50000"/>
                </a:schemeClr>
              </a:buClr>
              <a:buFont typeface="+mj-lt"/>
              <a:buAutoNum type="arabicPeriod"/>
              <a:defRPr/>
            </a:pPr>
            <a:r>
              <a:rPr lang="en-US" altLang="ko-KR" sz="2000" dirty="0" smtClean="0">
                <a:latin typeface="+mj-lt"/>
              </a:rPr>
              <a:t>Jull </a:t>
            </a:r>
            <a:r>
              <a:rPr lang="en-US" altLang="ko-KR" sz="2000" dirty="0">
                <a:latin typeface="+mj-lt"/>
              </a:rPr>
              <a:t>G. Deep cervical flexor muscle dysfunction in whiplash. Journal of Musculoskeletal Pain 8: 143-154, 2000.</a:t>
            </a:r>
          </a:p>
        </p:txBody>
      </p:sp>
    </p:spTree>
  </p:cSld>
  <p:clrMapOvr>
    <a:masterClrMapping/>
  </p:clrMapOvr>
  <p:transition spd="slow">
    <p:randomBar dir="vert"/>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TotalTime>
  <Words>833</Words>
  <Application>Microsoft Office PowerPoint</Application>
  <PresentationFormat>사용자 지정</PresentationFormat>
  <Paragraphs>80</Paragraphs>
  <Slides>1</Slides>
  <Notes>1</Notes>
  <HiddenSlides>0</HiddenSlides>
  <MMClips>0</MMClips>
  <ScaleCrop>false</ScaleCrop>
  <HeadingPairs>
    <vt:vector size="6" baseType="variant">
      <vt:variant>
        <vt:lpstr>사용한 글꼴</vt:lpstr>
      </vt:variant>
      <vt:variant>
        <vt:i4>10</vt:i4>
      </vt:variant>
      <vt:variant>
        <vt:lpstr>테마</vt:lpstr>
      </vt:variant>
      <vt:variant>
        <vt:i4>1</vt:i4>
      </vt:variant>
      <vt:variant>
        <vt:lpstr>슬라이드 제목</vt:lpstr>
      </vt:variant>
      <vt:variant>
        <vt:i4>1</vt:i4>
      </vt:variant>
    </vt:vector>
  </HeadingPairs>
  <TitlesOfParts>
    <vt:vector size="12" baseType="lpstr">
      <vt:lpstr>等线</vt:lpstr>
      <vt:lpstr>等线 Light</vt:lpstr>
      <vt:lpstr>標楷體</vt:lpstr>
      <vt:lpstr>新細明體</vt:lpstr>
      <vt:lpstr>SimSun</vt:lpstr>
      <vt:lpstr>굴림</vt:lpstr>
      <vt:lpstr>맑은 고딕</vt:lpstr>
      <vt:lpstr>Arial</vt:lpstr>
      <vt:lpstr>Calibri</vt:lpstr>
      <vt:lpstr>Times New Roman</vt:lpstr>
      <vt:lpstr>Office 主题​​</vt:lpstr>
      <vt:lpstr>ANALYSIS OF THE EFFECT OF THE DIFFERENCE BETWEEN STANDING AND SITTING POSTURES ON NECK PROPRIOCEPTION USING JOINT POSITION ERROR TEST</vt:lpstr>
    </vt:vector>
  </TitlesOfParts>
  <Company>NCHU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5555555555555555</dc:title>
  <dc:creator>KOMAZU</dc:creator>
  <cp:lastModifiedBy>성길 김</cp:lastModifiedBy>
  <cp:revision>857</cp:revision>
  <cp:lastPrinted>2002-03-27T11:30:05Z</cp:lastPrinted>
  <dcterms:created xsi:type="dcterms:W3CDTF">2001-11-06T12:26:33Z</dcterms:created>
  <dcterms:modified xsi:type="dcterms:W3CDTF">2021-10-27T07:09:46Z</dcterms:modified>
</cp:coreProperties>
</file>