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3"/>
  </p:notesMasterIdLst>
  <p:handoutMasterIdLst>
    <p:handoutMasterId r:id="rId4"/>
  </p:handoutMasterIdLst>
  <p:sldIdLst>
    <p:sldId id="256" r:id="rId2"/>
  </p:sldIdLst>
  <p:sldSz cx="21383625" cy="30275213"/>
  <p:notesSz cx="14351000" cy="9931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81" userDrawn="1">
          <p15:clr>
            <a:srgbClr val="A4A3A4"/>
          </p15:clr>
        </p15:guide>
        <p15:guide id="2" pos="673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45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DDDDD"/>
    <a:srgbClr val="EAEAEA"/>
    <a:srgbClr val="FF9933"/>
    <a:srgbClr val="F7FCFF"/>
    <a:srgbClr val="2DAAF7"/>
    <a:srgbClr val="4AA2DE"/>
    <a:srgbClr val="E8F6FE"/>
    <a:srgbClr val="C3E7FD"/>
    <a:srgbClr val="289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9" autoAdjust="0"/>
    <p:restoredTop sz="99507" autoAdjust="0"/>
  </p:normalViewPr>
  <p:slideViewPr>
    <p:cSldViewPr>
      <p:cViewPr>
        <p:scale>
          <a:sx n="33" d="100"/>
          <a:sy n="33" d="100"/>
        </p:scale>
        <p:origin x="1359" y="-48"/>
      </p:cViewPr>
      <p:guideLst>
        <p:guide orient="horz" pos="9681"/>
        <p:guide pos="67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920" y="-156"/>
      </p:cViewPr>
      <p:guideLst>
        <p:guide orient="horz" pos="3127"/>
        <p:guide pos="45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1026">
            <a:extLst>
              <a:ext uri="{FF2B5EF4-FFF2-40B4-BE49-F238E27FC236}">
                <a16:creationId xmlns="" xmlns:a16="http://schemas.microsoft.com/office/drawing/2014/main" id="{E54E657A-5DE4-41FB-997A-F2518A6F000D}"/>
              </a:ext>
            </a:extLst>
          </p:cNvPr>
          <p:cNvSpPr>
            <a:spLocks noGrp="1" noChangeArrowheads="1"/>
          </p:cNvSpPr>
          <p:nvPr>
            <p:ph type="hdr" sz="quarter"/>
          </p:nvPr>
        </p:nvSpPr>
        <p:spPr bwMode="auto">
          <a:xfrm>
            <a:off x="0"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2579" name="Rectangle 1027">
            <a:extLst>
              <a:ext uri="{FF2B5EF4-FFF2-40B4-BE49-F238E27FC236}">
                <a16:creationId xmlns="" xmlns:a16="http://schemas.microsoft.com/office/drawing/2014/main" id="{4DEC7166-DC3A-4B4D-B88C-766E408B3F05}"/>
              </a:ext>
            </a:extLst>
          </p:cNvPr>
          <p:cNvSpPr>
            <a:spLocks noGrp="1" noChangeArrowheads="1"/>
          </p:cNvSpPr>
          <p:nvPr>
            <p:ph type="dt" sz="quarter" idx="1"/>
          </p:nvPr>
        </p:nvSpPr>
        <p:spPr bwMode="auto">
          <a:xfrm>
            <a:off x="8129786"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algn="r" defTabSz="1327150" eaLnBrk="1" hangingPunct="1">
              <a:defRPr sz="1700">
                <a:latin typeface="Arial" charset="0"/>
                <a:ea typeface="新細明體" pitchFamily="18" charset="-120"/>
              </a:defRPr>
            </a:lvl1pPr>
          </a:lstStyle>
          <a:p>
            <a:pPr>
              <a:defRPr/>
            </a:pPr>
            <a:endParaRPr lang="en-US" altLang="zh-TW"/>
          </a:p>
        </p:txBody>
      </p:sp>
      <p:sp>
        <p:nvSpPr>
          <p:cNvPr id="152580" name="Rectangle 1028">
            <a:extLst>
              <a:ext uri="{FF2B5EF4-FFF2-40B4-BE49-F238E27FC236}">
                <a16:creationId xmlns="" xmlns:a16="http://schemas.microsoft.com/office/drawing/2014/main" id="{D993CCD0-83C8-465A-9B3F-6CD3CB7F5272}"/>
              </a:ext>
            </a:extLst>
          </p:cNvPr>
          <p:cNvSpPr>
            <a:spLocks noGrp="1" noChangeArrowheads="1"/>
          </p:cNvSpPr>
          <p:nvPr>
            <p:ph type="ftr" sz="quarter" idx="2"/>
          </p:nvPr>
        </p:nvSpPr>
        <p:spPr bwMode="auto">
          <a:xfrm>
            <a:off x="0"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2581" name="Rectangle 1029">
            <a:extLst>
              <a:ext uri="{FF2B5EF4-FFF2-40B4-BE49-F238E27FC236}">
                <a16:creationId xmlns="" xmlns:a16="http://schemas.microsoft.com/office/drawing/2014/main" id="{9E62BC4E-9185-4268-88DF-7F4B056921A3}"/>
              </a:ext>
            </a:extLst>
          </p:cNvPr>
          <p:cNvSpPr>
            <a:spLocks noGrp="1" noChangeArrowheads="1"/>
          </p:cNvSpPr>
          <p:nvPr>
            <p:ph type="sldNum" sz="quarter" idx="3"/>
          </p:nvPr>
        </p:nvSpPr>
        <p:spPr bwMode="auto">
          <a:xfrm>
            <a:off x="8129786"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algn="r" defTabSz="1327150" eaLnBrk="1" hangingPunct="1">
              <a:defRPr sz="1700">
                <a:latin typeface="Arial" panose="020B0604020202020204" pitchFamily="34" charset="0"/>
                <a:ea typeface="新細明體" panose="02020500000000000000" pitchFamily="18" charset="-120"/>
              </a:defRPr>
            </a:lvl1pPr>
          </a:lstStyle>
          <a:p>
            <a:fld id="{8690BBCD-DFA8-4940-BEA7-449B69EA8CBE}"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 xmlns:a16="http://schemas.microsoft.com/office/drawing/2014/main" id="{75F3A850-FCEB-48C1-8E89-F58772196FB9}"/>
              </a:ext>
            </a:extLst>
          </p:cNvPr>
          <p:cNvSpPr>
            <a:spLocks noGrp="1" noChangeArrowheads="1"/>
          </p:cNvSpPr>
          <p:nvPr>
            <p:ph type="hdr" sz="quarter"/>
          </p:nvPr>
        </p:nvSpPr>
        <p:spPr bwMode="auto">
          <a:xfrm>
            <a:off x="0"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0531" name="Rectangle 3">
            <a:extLst>
              <a:ext uri="{FF2B5EF4-FFF2-40B4-BE49-F238E27FC236}">
                <a16:creationId xmlns="" xmlns:a16="http://schemas.microsoft.com/office/drawing/2014/main" id="{C3CC3EC2-EFAB-4761-AA04-C931839F5607}"/>
              </a:ext>
            </a:extLst>
          </p:cNvPr>
          <p:cNvSpPr>
            <a:spLocks noGrp="1" noChangeArrowheads="1"/>
          </p:cNvSpPr>
          <p:nvPr>
            <p:ph type="dt" idx="1"/>
          </p:nvPr>
        </p:nvSpPr>
        <p:spPr bwMode="auto">
          <a:xfrm>
            <a:off x="8129786"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algn="r" defTabSz="1327150" eaLnBrk="1" hangingPunct="1">
              <a:defRPr sz="1700">
                <a:latin typeface="Arial" charset="0"/>
                <a:ea typeface="新細明體" pitchFamily="18" charset="-120"/>
              </a:defRPr>
            </a:lvl1pPr>
          </a:lstStyle>
          <a:p>
            <a:pPr>
              <a:defRPr/>
            </a:pPr>
            <a:endParaRPr lang="en-US" altLang="zh-TW"/>
          </a:p>
        </p:txBody>
      </p:sp>
      <p:sp>
        <p:nvSpPr>
          <p:cNvPr id="3076" name="Rectangle 4">
            <a:extLst>
              <a:ext uri="{FF2B5EF4-FFF2-40B4-BE49-F238E27FC236}">
                <a16:creationId xmlns="" xmlns:a16="http://schemas.microsoft.com/office/drawing/2014/main" id="{D59B7CAD-3573-40A4-93F9-61C8BC2E969A}"/>
              </a:ext>
            </a:extLst>
          </p:cNvPr>
          <p:cNvSpPr>
            <a:spLocks noGrp="1" noRot="1" noChangeAspect="1" noChangeArrowheads="1" noTextEdit="1"/>
          </p:cNvSpPr>
          <p:nvPr>
            <p:ph type="sldImg" idx="2"/>
          </p:nvPr>
        </p:nvSpPr>
        <p:spPr bwMode="auto">
          <a:xfrm>
            <a:off x="5861050" y="744538"/>
            <a:ext cx="2630488"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0533" name="Rectangle 5">
            <a:extLst>
              <a:ext uri="{FF2B5EF4-FFF2-40B4-BE49-F238E27FC236}">
                <a16:creationId xmlns="" xmlns:a16="http://schemas.microsoft.com/office/drawing/2014/main" id="{DB37BDD4-720E-443F-9105-CC5252ADB9B9}"/>
              </a:ext>
            </a:extLst>
          </p:cNvPr>
          <p:cNvSpPr>
            <a:spLocks noGrp="1" noChangeArrowheads="1"/>
          </p:cNvSpPr>
          <p:nvPr>
            <p:ph type="body" sz="quarter" idx="3"/>
          </p:nvPr>
        </p:nvSpPr>
        <p:spPr bwMode="auto">
          <a:xfrm>
            <a:off x="1913161" y="4717415"/>
            <a:ext cx="10524678"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50534" name="Rectangle 6">
            <a:extLst>
              <a:ext uri="{FF2B5EF4-FFF2-40B4-BE49-F238E27FC236}">
                <a16:creationId xmlns="" xmlns:a16="http://schemas.microsoft.com/office/drawing/2014/main" id="{5E8D1029-F4BB-4D57-BF7D-0E2ED34EC4B8}"/>
              </a:ext>
            </a:extLst>
          </p:cNvPr>
          <p:cNvSpPr>
            <a:spLocks noGrp="1" noChangeArrowheads="1"/>
          </p:cNvSpPr>
          <p:nvPr>
            <p:ph type="ftr" sz="quarter" idx="4"/>
          </p:nvPr>
        </p:nvSpPr>
        <p:spPr bwMode="auto">
          <a:xfrm>
            <a:off x="0"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0535" name="Rectangle 7">
            <a:extLst>
              <a:ext uri="{FF2B5EF4-FFF2-40B4-BE49-F238E27FC236}">
                <a16:creationId xmlns="" xmlns:a16="http://schemas.microsoft.com/office/drawing/2014/main" id="{7E950046-A45A-4B9B-A2B4-403595766700}"/>
              </a:ext>
            </a:extLst>
          </p:cNvPr>
          <p:cNvSpPr>
            <a:spLocks noGrp="1" noChangeArrowheads="1"/>
          </p:cNvSpPr>
          <p:nvPr>
            <p:ph type="sldNum" sz="quarter" idx="5"/>
          </p:nvPr>
        </p:nvSpPr>
        <p:spPr bwMode="auto">
          <a:xfrm>
            <a:off x="8129786"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algn="r" defTabSz="1327150" eaLnBrk="1" hangingPunct="1">
              <a:defRPr sz="1700">
                <a:latin typeface="Arial" panose="020B0604020202020204" pitchFamily="34" charset="0"/>
                <a:ea typeface="新細明體" panose="02020500000000000000" pitchFamily="18" charset="-120"/>
              </a:defRPr>
            </a:lvl1pPr>
          </a:lstStyle>
          <a:p>
            <a:fld id="{FBC5B3AC-BD3D-4AA8-8EE5-BC2E5E6270DF}" type="slidenum">
              <a:rPr lang="en-US" altLang="zh-TW"/>
              <a:pPr/>
              <a:t>‹#›</a:t>
            </a:fld>
            <a:endParaRPr lang="en-US" altLang="zh-TW"/>
          </a:p>
        </p:txBody>
      </p:sp>
    </p:spTree>
    <p:extLst>
      <p:ext uri="{BB962C8B-B14F-4D97-AF65-F5344CB8AC3E}">
        <p14:creationId xmlns:p14="http://schemas.microsoft.com/office/powerpoint/2010/main" val="1318278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1pPr>
    <a:lvl2pPr marL="22066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2pPr>
    <a:lvl3pPr marL="44291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3pPr>
    <a:lvl4pPr marL="66516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4pPr>
    <a:lvl5pPr marL="88741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5pPr>
    <a:lvl6pPr marL="1110881" algn="l" defTabSz="444352" rtl="0" eaLnBrk="1" latinLnBrk="0" hangingPunct="1">
      <a:defRPr sz="600" kern="1200">
        <a:solidFill>
          <a:schemeClr val="tx1"/>
        </a:solidFill>
        <a:latin typeface="+mn-lt"/>
        <a:ea typeface="+mn-ea"/>
        <a:cs typeface="+mn-cs"/>
      </a:defRPr>
    </a:lvl6pPr>
    <a:lvl7pPr marL="1333057" algn="l" defTabSz="444352" rtl="0" eaLnBrk="1" latinLnBrk="0" hangingPunct="1">
      <a:defRPr sz="600" kern="1200">
        <a:solidFill>
          <a:schemeClr val="tx1"/>
        </a:solidFill>
        <a:latin typeface="+mn-lt"/>
        <a:ea typeface="+mn-ea"/>
        <a:cs typeface="+mn-cs"/>
      </a:defRPr>
    </a:lvl7pPr>
    <a:lvl8pPr marL="1555233" algn="l" defTabSz="444352" rtl="0" eaLnBrk="1" latinLnBrk="0" hangingPunct="1">
      <a:defRPr sz="600" kern="1200">
        <a:solidFill>
          <a:schemeClr val="tx1"/>
        </a:solidFill>
        <a:latin typeface="+mn-lt"/>
        <a:ea typeface="+mn-ea"/>
        <a:cs typeface="+mn-cs"/>
      </a:defRPr>
    </a:lvl8pPr>
    <a:lvl9pPr marL="1777410" algn="l" defTabSz="444352"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 xmlns:a16="http://schemas.microsoft.com/office/drawing/2014/main" id="{8EB70B15-0F38-4CC7-A1DD-6BFBAEE7E523}"/>
              </a:ext>
            </a:extLst>
          </p:cNvPr>
          <p:cNvSpPr>
            <a:spLocks noGrp="1" noChangeArrowheads="1"/>
          </p:cNvSpPr>
          <p:nvPr>
            <p:ph type="sldNum" sz="quarter" idx="5"/>
          </p:nvPr>
        </p:nvSpPr>
        <p:spPr>
          <a:noFill/>
        </p:spPr>
        <p:txBody>
          <a:bodyPr/>
          <a:lstStyle>
            <a:lvl1pPr defTabSz="1327150">
              <a:spcBef>
                <a:spcPct val="30000"/>
              </a:spcBef>
              <a:defRPr kumimoji="1" sz="600">
                <a:solidFill>
                  <a:schemeClr val="tx1"/>
                </a:solidFill>
                <a:latin typeface="Arial" panose="020B0604020202020204" pitchFamily="34" charset="0"/>
                <a:ea typeface="新細明體" panose="02020500000000000000" pitchFamily="18" charset="-120"/>
              </a:defRPr>
            </a:lvl1pPr>
            <a:lvl2pPr marL="742950" indent="-285750" defTabSz="1327150">
              <a:spcBef>
                <a:spcPct val="30000"/>
              </a:spcBef>
              <a:defRPr kumimoji="1" sz="600">
                <a:solidFill>
                  <a:schemeClr val="tx1"/>
                </a:solidFill>
                <a:latin typeface="Arial" panose="020B0604020202020204" pitchFamily="34" charset="0"/>
                <a:ea typeface="新細明體" panose="02020500000000000000" pitchFamily="18" charset="-120"/>
              </a:defRPr>
            </a:lvl2pPr>
            <a:lvl3pPr marL="1143000" indent="-228600" defTabSz="1327150">
              <a:spcBef>
                <a:spcPct val="30000"/>
              </a:spcBef>
              <a:defRPr kumimoji="1" sz="600">
                <a:solidFill>
                  <a:schemeClr val="tx1"/>
                </a:solidFill>
                <a:latin typeface="Arial" panose="020B0604020202020204" pitchFamily="34" charset="0"/>
                <a:ea typeface="新細明體" panose="02020500000000000000" pitchFamily="18" charset="-120"/>
              </a:defRPr>
            </a:lvl3pPr>
            <a:lvl4pPr marL="1600200" indent="-228600" defTabSz="1327150">
              <a:spcBef>
                <a:spcPct val="30000"/>
              </a:spcBef>
              <a:defRPr kumimoji="1" sz="600">
                <a:solidFill>
                  <a:schemeClr val="tx1"/>
                </a:solidFill>
                <a:latin typeface="Arial" panose="020B0604020202020204" pitchFamily="34" charset="0"/>
                <a:ea typeface="新細明體" panose="02020500000000000000" pitchFamily="18" charset="-120"/>
              </a:defRPr>
            </a:lvl4pPr>
            <a:lvl5pPr marL="2057400" indent="-228600" defTabSz="1327150">
              <a:spcBef>
                <a:spcPct val="30000"/>
              </a:spcBef>
              <a:defRPr kumimoji="1" sz="600">
                <a:solidFill>
                  <a:schemeClr val="tx1"/>
                </a:solidFill>
                <a:latin typeface="Arial" panose="020B0604020202020204" pitchFamily="34" charset="0"/>
                <a:ea typeface="新細明體" panose="02020500000000000000" pitchFamily="18" charset="-120"/>
              </a:defRPr>
            </a:lvl5pPr>
            <a:lvl6pPr marL="25146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6pPr>
            <a:lvl7pPr marL="29718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7pPr>
            <a:lvl8pPr marL="34290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8pPr>
            <a:lvl9pPr marL="38862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9pPr>
          </a:lstStyle>
          <a:p>
            <a:pPr>
              <a:spcBef>
                <a:spcPct val="0"/>
              </a:spcBef>
            </a:pPr>
            <a:fld id="{7E1EAA11-1C0A-4DAA-BE05-977955C5AD82}" type="slidenum">
              <a:rPr lang="en-US" altLang="zh-TW" sz="1700"/>
              <a:pPr>
                <a:spcBef>
                  <a:spcPct val="0"/>
                </a:spcBef>
              </a:pPr>
              <a:t>1</a:t>
            </a:fld>
            <a:endParaRPr lang="en-US" altLang="zh-TW" sz="1700"/>
          </a:p>
        </p:txBody>
      </p:sp>
      <p:sp>
        <p:nvSpPr>
          <p:cNvPr id="4099" name="Rectangle 2">
            <a:extLst>
              <a:ext uri="{FF2B5EF4-FFF2-40B4-BE49-F238E27FC236}">
                <a16:creationId xmlns="" xmlns:a16="http://schemas.microsoft.com/office/drawing/2014/main" id="{479AE669-B292-4DC8-83C2-2CE84A144F47}"/>
              </a:ext>
            </a:extLst>
          </p:cNvPr>
          <p:cNvSpPr>
            <a:spLocks noGrp="1" noRot="1" noChangeAspect="1" noChangeArrowheads="1" noTextEdit="1"/>
          </p:cNvSpPr>
          <p:nvPr>
            <p:ph type="sldImg"/>
          </p:nvPr>
        </p:nvSpPr>
        <p:spPr>
          <a:xfrm>
            <a:off x="4248150" y="687388"/>
            <a:ext cx="6353175" cy="8994775"/>
          </a:xfrm>
          <a:ln/>
        </p:spPr>
      </p:sp>
    </p:spTree>
    <p:extLst>
      <p:ext uri="{BB962C8B-B14F-4D97-AF65-F5344CB8AC3E}">
        <p14:creationId xmlns:p14="http://schemas.microsoft.com/office/powerpoint/2010/main" val="381782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FA791AB-57CF-479A-98C2-4A30E910D16B}"/>
              </a:ext>
            </a:extLst>
          </p:cNvPr>
          <p:cNvSpPr>
            <a:spLocks noGrp="1"/>
          </p:cNvSpPr>
          <p:nvPr>
            <p:ph type="ctrTitle"/>
          </p:nvPr>
        </p:nvSpPr>
        <p:spPr>
          <a:xfrm>
            <a:off x="2672953" y="4954765"/>
            <a:ext cx="16037719" cy="10540259"/>
          </a:xfrm>
        </p:spPr>
        <p:txBody>
          <a:bodyPr anchor="b"/>
          <a:lstStyle>
            <a:lvl1pPr algn="ctr">
              <a:defRPr sz="10523"/>
            </a:lvl1pPr>
          </a:lstStyle>
          <a:p>
            <a:r>
              <a:rPr lang="zh-CN" altLang="en-US"/>
              <a:t>单击此处编辑母版标题样式</a:t>
            </a:r>
          </a:p>
        </p:txBody>
      </p:sp>
      <p:sp>
        <p:nvSpPr>
          <p:cNvPr id="3" name="副标题 2">
            <a:extLst>
              <a:ext uri="{FF2B5EF4-FFF2-40B4-BE49-F238E27FC236}">
                <a16:creationId xmlns="" xmlns:a16="http://schemas.microsoft.com/office/drawing/2014/main" id="{1FFFBE7D-8423-48D9-BFED-FB893F19E7AB}"/>
              </a:ext>
            </a:extLst>
          </p:cNvPr>
          <p:cNvSpPr>
            <a:spLocks noGrp="1"/>
          </p:cNvSpPr>
          <p:nvPr>
            <p:ph type="subTitle" idx="1"/>
          </p:nvPr>
        </p:nvSpPr>
        <p:spPr>
          <a:xfrm>
            <a:off x="2672953" y="15901497"/>
            <a:ext cx="16037719" cy="7309499"/>
          </a:xfrm>
        </p:spPr>
        <p:txBody>
          <a:bodyPr/>
          <a:lstStyle>
            <a:lvl1pPr marL="0" indent="0" algn="ctr">
              <a:buNone/>
              <a:defRPr sz="4209"/>
            </a:lvl1pPr>
            <a:lvl2pPr marL="801883" indent="0" algn="ctr">
              <a:buNone/>
              <a:defRPr sz="3508"/>
            </a:lvl2pPr>
            <a:lvl3pPr marL="1603766" indent="0" algn="ctr">
              <a:buNone/>
              <a:defRPr sz="3157"/>
            </a:lvl3pPr>
            <a:lvl4pPr marL="2405649" indent="0" algn="ctr">
              <a:buNone/>
              <a:defRPr sz="2806"/>
            </a:lvl4pPr>
            <a:lvl5pPr marL="3207532" indent="0" algn="ctr">
              <a:buNone/>
              <a:defRPr sz="2806"/>
            </a:lvl5pPr>
            <a:lvl6pPr marL="4009415" indent="0" algn="ctr">
              <a:buNone/>
              <a:defRPr sz="2806"/>
            </a:lvl6pPr>
            <a:lvl7pPr marL="4811298" indent="0" algn="ctr">
              <a:buNone/>
              <a:defRPr sz="2806"/>
            </a:lvl7pPr>
            <a:lvl8pPr marL="5613182" indent="0" algn="ctr">
              <a:buNone/>
              <a:defRPr sz="2806"/>
            </a:lvl8pPr>
            <a:lvl9pPr marL="6415065" indent="0" algn="ctr">
              <a:buNone/>
              <a:defRPr sz="2806"/>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9BCE0965-8FC2-4C59-A2D0-D9935240248A}"/>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 xmlns:a16="http://schemas.microsoft.com/office/drawing/2014/main" id="{9CA19F59-D9F1-4C5A-AB68-08F162DFD48C}"/>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 xmlns:a16="http://schemas.microsoft.com/office/drawing/2014/main" id="{C0C1B387-B7ED-4799-9C50-CAE2B08D6137}"/>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8624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FFCDB8C-3D2E-4E2C-8417-C65A5310217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BEBDFAC-1BA3-4F41-8469-3CC38046116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3A7EA6E-1832-44EB-8D60-7DB32AE6652F}"/>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 xmlns:a16="http://schemas.microsoft.com/office/drawing/2014/main" id="{F770082D-FEF5-46E0-BD1C-0FB9C1ECB6BA}"/>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 xmlns:a16="http://schemas.microsoft.com/office/drawing/2014/main" id="{C80735B3-04DE-46B4-823A-DD84159FC971}"/>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68081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D398199-422A-453D-B32B-9E788C1868F0}"/>
              </a:ext>
            </a:extLst>
          </p:cNvPr>
          <p:cNvSpPr>
            <a:spLocks noGrp="1"/>
          </p:cNvSpPr>
          <p:nvPr>
            <p:ph type="title" orient="vert"/>
          </p:nvPr>
        </p:nvSpPr>
        <p:spPr>
          <a:xfrm>
            <a:off x="15302657" y="1611875"/>
            <a:ext cx="4610844" cy="25656844"/>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EFB6D93-6761-452C-9EA5-2B1B884BA66B}"/>
              </a:ext>
            </a:extLst>
          </p:cNvPr>
          <p:cNvSpPr>
            <a:spLocks noGrp="1"/>
          </p:cNvSpPr>
          <p:nvPr>
            <p:ph type="body" orient="vert" idx="1"/>
          </p:nvPr>
        </p:nvSpPr>
        <p:spPr>
          <a:xfrm>
            <a:off x="1470124" y="1611875"/>
            <a:ext cx="13565237" cy="256568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ADFFD16-1AA5-476A-912B-9D9016BB4AFA}"/>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 xmlns:a16="http://schemas.microsoft.com/office/drawing/2014/main" id="{AC98966B-3915-4835-B15F-963BAD535E5A}"/>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 xmlns:a16="http://schemas.microsoft.com/office/drawing/2014/main" id="{AC2BCEC3-3F34-4F1C-952A-A4D6E1F98C0F}"/>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97342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604277" y="2690035"/>
            <a:ext cx="18175073" cy="5046618"/>
          </a:xfrm>
        </p:spPr>
        <p:txBody>
          <a:bodyPr/>
          <a:lstStyle/>
          <a:p>
            <a:r>
              <a:rPr lang="zh-TW" altLang="en-US"/>
              <a:t>按一下以編輯母片標題樣式</a:t>
            </a:r>
          </a:p>
        </p:txBody>
      </p:sp>
      <p:sp>
        <p:nvSpPr>
          <p:cNvPr id="3" name="內容版面配置區 2"/>
          <p:cNvSpPr>
            <a:spLocks noGrp="1"/>
          </p:cNvSpPr>
          <p:nvPr>
            <p:ph sz="half" idx="1"/>
          </p:nvPr>
        </p:nvSpPr>
        <p:spPr>
          <a:xfrm>
            <a:off x="1604281" y="8745976"/>
            <a:ext cx="9033724" cy="1816445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10745630" y="8745975"/>
            <a:ext cx="9033724" cy="90277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10745630" y="17881531"/>
            <a:ext cx="9033724" cy="902889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a:extLst>
              <a:ext uri="{FF2B5EF4-FFF2-40B4-BE49-F238E27FC236}">
                <a16:creationId xmlns="" xmlns:a16="http://schemas.microsoft.com/office/drawing/2014/main" id="{04A7C4B6-FB9B-47A2-AB65-931E97D6657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a:extLst>
              <a:ext uri="{FF2B5EF4-FFF2-40B4-BE49-F238E27FC236}">
                <a16:creationId xmlns="" xmlns:a16="http://schemas.microsoft.com/office/drawing/2014/main" id="{A0BA4A25-B34C-4F64-AFBA-CED24594501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a:extLst>
              <a:ext uri="{FF2B5EF4-FFF2-40B4-BE49-F238E27FC236}">
                <a16:creationId xmlns="" xmlns:a16="http://schemas.microsoft.com/office/drawing/2014/main" id="{ECF3D161-EB30-4819-86E5-94D135194978}"/>
              </a:ext>
            </a:extLst>
          </p:cNvPr>
          <p:cNvSpPr>
            <a:spLocks noGrp="1" noChangeArrowheads="1"/>
          </p:cNvSpPr>
          <p:nvPr>
            <p:ph type="sldNum" sz="quarter" idx="12"/>
          </p:nvPr>
        </p:nvSpPr>
        <p:spPr>
          <a:ln/>
        </p:spPr>
        <p:txBody>
          <a:bodyPr/>
          <a:lstStyle>
            <a:lvl1pPr>
              <a:defRPr/>
            </a:lvl1pPr>
          </a:lstStyle>
          <a:p>
            <a:fld id="{06028727-CE7C-4737-AACB-C9071DDB745E}" type="slidenum">
              <a:rPr lang="en-US" altLang="zh-TW"/>
              <a:pPr/>
              <a:t>‹#›</a:t>
            </a:fld>
            <a:endParaRPr lang="en-US" altLang="zh-TW"/>
          </a:p>
        </p:txBody>
      </p:sp>
    </p:spTree>
    <p:extLst>
      <p:ext uri="{BB962C8B-B14F-4D97-AF65-F5344CB8AC3E}">
        <p14:creationId xmlns:p14="http://schemas.microsoft.com/office/powerpoint/2010/main" val="13907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10BB19-7820-4FA8-9D4C-8C33C7742A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5F2A0A4-DD1A-4A99-B2D1-CAFA1673515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93C07DB-A7D1-4508-AEBA-70F98466CC51}"/>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 xmlns:a16="http://schemas.microsoft.com/office/drawing/2014/main" id="{CBD44C0A-ADBC-4DB8-991F-9AEDD660FDA0}"/>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 xmlns:a16="http://schemas.microsoft.com/office/drawing/2014/main" id="{DA84D833-4038-41FB-BA5F-C4FB03E73D2D}"/>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34305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66C5C41-082F-40A7-9A74-D00795D25349}"/>
              </a:ext>
            </a:extLst>
          </p:cNvPr>
          <p:cNvSpPr>
            <a:spLocks noGrp="1"/>
          </p:cNvSpPr>
          <p:nvPr>
            <p:ph type="title"/>
          </p:nvPr>
        </p:nvSpPr>
        <p:spPr>
          <a:xfrm>
            <a:off x="1458987" y="7547783"/>
            <a:ext cx="18443377" cy="12593645"/>
          </a:xfrm>
        </p:spPr>
        <p:txBody>
          <a:bodyPr anchor="b"/>
          <a:lstStyle>
            <a:lvl1pPr>
              <a:defRPr sz="10523"/>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AE3465CF-8829-46FE-BCB0-2001DFA221C7}"/>
              </a:ext>
            </a:extLst>
          </p:cNvPr>
          <p:cNvSpPr>
            <a:spLocks noGrp="1"/>
          </p:cNvSpPr>
          <p:nvPr>
            <p:ph type="body" idx="1"/>
          </p:nvPr>
        </p:nvSpPr>
        <p:spPr>
          <a:xfrm>
            <a:off x="1458987" y="20260569"/>
            <a:ext cx="18443377" cy="6622701"/>
          </a:xfrm>
        </p:spPr>
        <p:txBody>
          <a:bodyPr/>
          <a:lstStyle>
            <a:lvl1pPr marL="0" indent="0">
              <a:buNone/>
              <a:defRPr sz="4209">
                <a:solidFill>
                  <a:schemeClr val="tx1">
                    <a:tint val="75000"/>
                  </a:schemeClr>
                </a:solidFill>
              </a:defRPr>
            </a:lvl1pPr>
            <a:lvl2pPr marL="801883" indent="0">
              <a:buNone/>
              <a:defRPr sz="3508">
                <a:solidFill>
                  <a:schemeClr val="tx1">
                    <a:tint val="75000"/>
                  </a:schemeClr>
                </a:solidFill>
              </a:defRPr>
            </a:lvl2pPr>
            <a:lvl3pPr marL="1603766" indent="0">
              <a:buNone/>
              <a:defRPr sz="3157">
                <a:solidFill>
                  <a:schemeClr val="tx1">
                    <a:tint val="75000"/>
                  </a:schemeClr>
                </a:solidFill>
              </a:defRPr>
            </a:lvl3pPr>
            <a:lvl4pPr marL="2405649" indent="0">
              <a:buNone/>
              <a:defRPr sz="2806">
                <a:solidFill>
                  <a:schemeClr val="tx1">
                    <a:tint val="75000"/>
                  </a:schemeClr>
                </a:solidFill>
              </a:defRPr>
            </a:lvl4pPr>
            <a:lvl5pPr marL="3207532" indent="0">
              <a:buNone/>
              <a:defRPr sz="2806">
                <a:solidFill>
                  <a:schemeClr val="tx1">
                    <a:tint val="75000"/>
                  </a:schemeClr>
                </a:solidFill>
              </a:defRPr>
            </a:lvl5pPr>
            <a:lvl6pPr marL="4009415" indent="0">
              <a:buNone/>
              <a:defRPr sz="2806">
                <a:solidFill>
                  <a:schemeClr val="tx1">
                    <a:tint val="75000"/>
                  </a:schemeClr>
                </a:solidFill>
              </a:defRPr>
            </a:lvl6pPr>
            <a:lvl7pPr marL="4811298" indent="0">
              <a:buNone/>
              <a:defRPr sz="2806">
                <a:solidFill>
                  <a:schemeClr val="tx1">
                    <a:tint val="75000"/>
                  </a:schemeClr>
                </a:solidFill>
              </a:defRPr>
            </a:lvl7pPr>
            <a:lvl8pPr marL="5613182" indent="0">
              <a:buNone/>
              <a:defRPr sz="2806">
                <a:solidFill>
                  <a:schemeClr val="tx1">
                    <a:tint val="75000"/>
                  </a:schemeClr>
                </a:solidFill>
              </a:defRPr>
            </a:lvl8pPr>
            <a:lvl9pPr marL="6415065" indent="0">
              <a:buNone/>
              <a:defRPr sz="28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2FDA09F5-D69B-4001-99A4-758F0ABD97D3}"/>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 xmlns:a16="http://schemas.microsoft.com/office/drawing/2014/main" id="{5B6E89BF-ECA1-49B8-A7D7-3AFE5D7D15CB}"/>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 xmlns:a16="http://schemas.microsoft.com/office/drawing/2014/main" id="{30BFAB7A-BD84-484A-935E-4F04C9776EF2}"/>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32647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0C6606C-5EF5-4FAC-963A-FCF727EDCD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E751312-BB50-437C-A355-4A485EE695FD}"/>
              </a:ext>
            </a:extLst>
          </p:cNvPr>
          <p:cNvSpPr>
            <a:spLocks noGrp="1"/>
          </p:cNvSpPr>
          <p:nvPr>
            <p:ph sz="half" idx="1"/>
          </p:nvPr>
        </p:nvSpPr>
        <p:spPr>
          <a:xfrm>
            <a:off x="1470124" y="8059374"/>
            <a:ext cx="9088041"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FC28380F-9209-4264-96E4-63A750EA0E5B}"/>
              </a:ext>
            </a:extLst>
          </p:cNvPr>
          <p:cNvSpPr>
            <a:spLocks noGrp="1"/>
          </p:cNvSpPr>
          <p:nvPr>
            <p:ph sz="half" idx="2"/>
          </p:nvPr>
        </p:nvSpPr>
        <p:spPr>
          <a:xfrm>
            <a:off x="10825460" y="8059374"/>
            <a:ext cx="9088041"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0339F123-B615-4EA9-B459-F7BBDC759200}"/>
              </a:ext>
            </a:extLst>
          </p:cNvPr>
          <p:cNvSpPr>
            <a:spLocks noGrp="1"/>
          </p:cNvSpPr>
          <p:nvPr>
            <p:ph type="dt" sz="half" idx="10"/>
          </p:nvPr>
        </p:nvSpPr>
        <p:spPr/>
        <p:txBody>
          <a:bodyPr/>
          <a:lstStyle/>
          <a:p>
            <a:pPr>
              <a:defRPr/>
            </a:pPr>
            <a:endParaRPr lang="en-US" altLang="zh-TW"/>
          </a:p>
        </p:txBody>
      </p:sp>
      <p:sp>
        <p:nvSpPr>
          <p:cNvPr id="6" name="页脚占位符 5">
            <a:extLst>
              <a:ext uri="{FF2B5EF4-FFF2-40B4-BE49-F238E27FC236}">
                <a16:creationId xmlns="" xmlns:a16="http://schemas.microsoft.com/office/drawing/2014/main" id="{34AE0BA3-2B4E-4F30-8995-F196EAEBCEA3}"/>
              </a:ext>
            </a:extLst>
          </p:cNvPr>
          <p:cNvSpPr>
            <a:spLocks noGrp="1"/>
          </p:cNvSpPr>
          <p:nvPr>
            <p:ph type="ftr" sz="quarter" idx="11"/>
          </p:nvPr>
        </p:nvSpPr>
        <p:spPr/>
        <p:txBody>
          <a:bodyPr/>
          <a:lstStyle/>
          <a:p>
            <a:pPr>
              <a:defRPr/>
            </a:pPr>
            <a:endParaRPr lang="en-US" altLang="zh-TW"/>
          </a:p>
        </p:txBody>
      </p:sp>
      <p:sp>
        <p:nvSpPr>
          <p:cNvPr id="7" name="灯片编号占位符 6">
            <a:extLst>
              <a:ext uri="{FF2B5EF4-FFF2-40B4-BE49-F238E27FC236}">
                <a16:creationId xmlns="" xmlns:a16="http://schemas.microsoft.com/office/drawing/2014/main" id="{ABF54623-54B6-413F-9DE3-CCC4CBF1F48D}"/>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29192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95533B8-FCB7-4E02-A3A0-08988DC22150}"/>
              </a:ext>
            </a:extLst>
          </p:cNvPr>
          <p:cNvSpPr>
            <a:spLocks noGrp="1"/>
          </p:cNvSpPr>
          <p:nvPr>
            <p:ph type="title"/>
          </p:nvPr>
        </p:nvSpPr>
        <p:spPr>
          <a:xfrm>
            <a:off x="1472909" y="1611877"/>
            <a:ext cx="18443377" cy="5851808"/>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BEA3CB0-FC59-43B2-83F4-0864ADA2BB91}"/>
              </a:ext>
            </a:extLst>
          </p:cNvPr>
          <p:cNvSpPr>
            <a:spLocks noGrp="1"/>
          </p:cNvSpPr>
          <p:nvPr>
            <p:ph type="body" idx="1"/>
          </p:nvPr>
        </p:nvSpPr>
        <p:spPr>
          <a:xfrm>
            <a:off x="1472910" y="7421634"/>
            <a:ext cx="9046275"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0806F1D6-69D6-42BA-BEC5-0B7312639CE6}"/>
              </a:ext>
            </a:extLst>
          </p:cNvPr>
          <p:cNvSpPr>
            <a:spLocks noGrp="1"/>
          </p:cNvSpPr>
          <p:nvPr>
            <p:ph sz="half" idx="2"/>
          </p:nvPr>
        </p:nvSpPr>
        <p:spPr>
          <a:xfrm>
            <a:off x="1472910" y="11058863"/>
            <a:ext cx="9046275"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A8E89B03-F0BE-4145-8464-9CB639BAAC1B}"/>
              </a:ext>
            </a:extLst>
          </p:cNvPr>
          <p:cNvSpPr>
            <a:spLocks noGrp="1"/>
          </p:cNvSpPr>
          <p:nvPr>
            <p:ph type="body" sz="quarter" idx="3"/>
          </p:nvPr>
        </p:nvSpPr>
        <p:spPr>
          <a:xfrm>
            <a:off x="10825460" y="7421634"/>
            <a:ext cx="9090826"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0702AFC3-370D-43E4-B3FC-D163BE3295B0}"/>
              </a:ext>
            </a:extLst>
          </p:cNvPr>
          <p:cNvSpPr>
            <a:spLocks noGrp="1"/>
          </p:cNvSpPr>
          <p:nvPr>
            <p:ph sz="quarter" idx="4"/>
          </p:nvPr>
        </p:nvSpPr>
        <p:spPr>
          <a:xfrm>
            <a:off x="10825460" y="11058863"/>
            <a:ext cx="9090826"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6DB41E10-55DB-4655-90B9-B9DD309823CF}"/>
              </a:ext>
            </a:extLst>
          </p:cNvPr>
          <p:cNvSpPr>
            <a:spLocks noGrp="1"/>
          </p:cNvSpPr>
          <p:nvPr>
            <p:ph type="dt" sz="half" idx="10"/>
          </p:nvPr>
        </p:nvSpPr>
        <p:spPr/>
        <p:txBody>
          <a:bodyPr/>
          <a:lstStyle/>
          <a:p>
            <a:pPr>
              <a:defRPr/>
            </a:pPr>
            <a:endParaRPr lang="en-US" altLang="zh-TW"/>
          </a:p>
        </p:txBody>
      </p:sp>
      <p:sp>
        <p:nvSpPr>
          <p:cNvPr id="8" name="页脚占位符 7">
            <a:extLst>
              <a:ext uri="{FF2B5EF4-FFF2-40B4-BE49-F238E27FC236}">
                <a16:creationId xmlns="" xmlns:a16="http://schemas.microsoft.com/office/drawing/2014/main" id="{9E524A54-5AB0-493D-B6E8-E28F70150CB8}"/>
              </a:ext>
            </a:extLst>
          </p:cNvPr>
          <p:cNvSpPr>
            <a:spLocks noGrp="1"/>
          </p:cNvSpPr>
          <p:nvPr>
            <p:ph type="ftr" sz="quarter" idx="11"/>
          </p:nvPr>
        </p:nvSpPr>
        <p:spPr/>
        <p:txBody>
          <a:bodyPr/>
          <a:lstStyle/>
          <a:p>
            <a:pPr>
              <a:defRPr/>
            </a:pPr>
            <a:endParaRPr lang="en-US" altLang="zh-TW"/>
          </a:p>
        </p:txBody>
      </p:sp>
      <p:sp>
        <p:nvSpPr>
          <p:cNvPr id="9" name="灯片编号占位符 8">
            <a:extLst>
              <a:ext uri="{FF2B5EF4-FFF2-40B4-BE49-F238E27FC236}">
                <a16:creationId xmlns="" xmlns:a16="http://schemas.microsoft.com/office/drawing/2014/main" id="{BA3E54E0-FDB4-48E1-BF85-66C135C97D53}"/>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283636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5B0C90D-3477-46B9-B08E-032A938D5F1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ABE1BE8-3B53-4E8D-950F-947D0C8D171C}"/>
              </a:ext>
            </a:extLst>
          </p:cNvPr>
          <p:cNvSpPr>
            <a:spLocks noGrp="1"/>
          </p:cNvSpPr>
          <p:nvPr>
            <p:ph type="dt" sz="half" idx="10"/>
          </p:nvPr>
        </p:nvSpPr>
        <p:spPr/>
        <p:txBody>
          <a:bodyPr/>
          <a:lstStyle/>
          <a:p>
            <a:pPr>
              <a:defRPr/>
            </a:pPr>
            <a:endParaRPr lang="en-US" altLang="zh-TW"/>
          </a:p>
        </p:txBody>
      </p:sp>
      <p:sp>
        <p:nvSpPr>
          <p:cNvPr id="4" name="页脚占位符 3">
            <a:extLst>
              <a:ext uri="{FF2B5EF4-FFF2-40B4-BE49-F238E27FC236}">
                <a16:creationId xmlns="" xmlns:a16="http://schemas.microsoft.com/office/drawing/2014/main" id="{B7DFC173-BFBF-4082-BB76-A4ADA99856D5}"/>
              </a:ext>
            </a:extLst>
          </p:cNvPr>
          <p:cNvSpPr>
            <a:spLocks noGrp="1"/>
          </p:cNvSpPr>
          <p:nvPr>
            <p:ph type="ftr" sz="quarter" idx="11"/>
          </p:nvPr>
        </p:nvSpPr>
        <p:spPr/>
        <p:txBody>
          <a:bodyPr/>
          <a:lstStyle/>
          <a:p>
            <a:pPr>
              <a:defRPr/>
            </a:pPr>
            <a:endParaRPr lang="en-US" altLang="zh-TW"/>
          </a:p>
        </p:txBody>
      </p:sp>
      <p:sp>
        <p:nvSpPr>
          <p:cNvPr id="5" name="灯片编号占位符 4">
            <a:extLst>
              <a:ext uri="{FF2B5EF4-FFF2-40B4-BE49-F238E27FC236}">
                <a16:creationId xmlns="" xmlns:a16="http://schemas.microsoft.com/office/drawing/2014/main" id="{004A65B2-576F-479E-9AC0-9143203B064A}"/>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400807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00FE695D-F653-4C48-B47B-4113FC949595}"/>
              </a:ext>
            </a:extLst>
          </p:cNvPr>
          <p:cNvSpPr>
            <a:spLocks noGrp="1"/>
          </p:cNvSpPr>
          <p:nvPr>
            <p:ph type="dt" sz="half" idx="10"/>
          </p:nvPr>
        </p:nvSpPr>
        <p:spPr/>
        <p:txBody>
          <a:bodyPr/>
          <a:lstStyle/>
          <a:p>
            <a:pPr>
              <a:defRPr/>
            </a:pPr>
            <a:endParaRPr lang="en-US" altLang="zh-TW"/>
          </a:p>
        </p:txBody>
      </p:sp>
      <p:sp>
        <p:nvSpPr>
          <p:cNvPr id="3" name="页脚占位符 2">
            <a:extLst>
              <a:ext uri="{FF2B5EF4-FFF2-40B4-BE49-F238E27FC236}">
                <a16:creationId xmlns="" xmlns:a16="http://schemas.microsoft.com/office/drawing/2014/main" id="{C224E9F7-A91D-4C4E-B2C7-C8FB1D8DE081}"/>
              </a:ext>
            </a:extLst>
          </p:cNvPr>
          <p:cNvSpPr>
            <a:spLocks noGrp="1"/>
          </p:cNvSpPr>
          <p:nvPr>
            <p:ph type="ftr" sz="quarter" idx="11"/>
          </p:nvPr>
        </p:nvSpPr>
        <p:spPr/>
        <p:txBody>
          <a:bodyPr/>
          <a:lstStyle/>
          <a:p>
            <a:pPr>
              <a:defRPr/>
            </a:pPr>
            <a:endParaRPr lang="en-US" altLang="zh-TW"/>
          </a:p>
        </p:txBody>
      </p:sp>
      <p:sp>
        <p:nvSpPr>
          <p:cNvPr id="4" name="灯片编号占位符 3">
            <a:extLst>
              <a:ext uri="{FF2B5EF4-FFF2-40B4-BE49-F238E27FC236}">
                <a16:creationId xmlns="" xmlns:a16="http://schemas.microsoft.com/office/drawing/2014/main" id="{CB0793A2-EE5E-4908-B256-3733EA429FBE}"/>
              </a:ext>
            </a:extLst>
          </p:cNvPr>
          <p:cNvSpPr>
            <a:spLocks noGrp="1"/>
          </p:cNvSpPr>
          <p:nvPr>
            <p:ph type="sldNum" sz="quarter" idx="12"/>
          </p:nvPr>
        </p:nvSpPr>
        <p:spPr/>
        <p:txBody>
          <a:bodyPr/>
          <a:lstStyle/>
          <a:p>
            <a:fld id="{3D14C92C-0300-4241-96CF-D9C01F2186A2}" type="slidenum">
              <a:rPr lang="en-US" altLang="zh-TW" smtClean="0"/>
              <a:pPr/>
              <a:t>‹#›</a:t>
            </a:fld>
            <a:endParaRPr lang="en-US" altLang="zh-TW"/>
          </a:p>
        </p:txBody>
      </p:sp>
    </p:spTree>
    <p:extLst>
      <p:ext uri="{BB962C8B-B14F-4D97-AF65-F5344CB8AC3E}">
        <p14:creationId xmlns:p14="http://schemas.microsoft.com/office/powerpoint/2010/main" val="37022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DEB2B51-9555-4BA4-A643-E9343444C210}"/>
              </a:ext>
            </a:extLst>
          </p:cNvPr>
          <p:cNvSpPr>
            <a:spLocks noGrp="1"/>
          </p:cNvSpPr>
          <p:nvPr>
            <p:ph type="title"/>
          </p:nvPr>
        </p:nvSpPr>
        <p:spPr>
          <a:xfrm>
            <a:off x="1472910" y="2018348"/>
            <a:ext cx="6896775" cy="7064216"/>
          </a:xfrm>
        </p:spPr>
        <p:txBody>
          <a:bodyPr anchor="b"/>
          <a:lstStyle>
            <a:lvl1pPr>
              <a:defRPr sz="5612"/>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E3FAB6F1-1FE0-47D0-8729-55495C2E5939}"/>
              </a:ext>
            </a:extLst>
          </p:cNvPr>
          <p:cNvSpPr>
            <a:spLocks noGrp="1"/>
          </p:cNvSpPr>
          <p:nvPr>
            <p:ph idx="1"/>
          </p:nvPr>
        </p:nvSpPr>
        <p:spPr>
          <a:xfrm>
            <a:off x="9090826" y="4359072"/>
            <a:ext cx="10825460" cy="21515024"/>
          </a:xfrm>
        </p:spPr>
        <p:txBody>
          <a:bodyPr/>
          <a:lstStyle>
            <a:lvl1pPr>
              <a:defRPr sz="5612"/>
            </a:lvl1pPr>
            <a:lvl2pPr>
              <a:defRPr sz="4911"/>
            </a:lvl2pPr>
            <a:lvl3pPr>
              <a:defRPr sz="4209"/>
            </a:lvl3pPr>
            <a:lvl4pPr>
              <a:defRPr sz="3508"/>
            </a:lvl4pPr>
            <a:lvl5pPr>
              <a:defRPr sz="3508"/>
            </a:lvl5pPr>
            <a:lvl6pPr>
              <a:defRPr sz="3508"/>
            </a:lvl6pPr>
            <a:lvl7pPr>
              <a:defRPr sz="3508"/>
            </a:lvl7pPr>
            <a:lvl8pPr>
              <a:defRPr sz="3508"/>
            </a:lvl8pPr>
            <a:lvl9pPr>
              <a:defRPr sz="3508"/>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13E1A11-B3E5-4BF2-BB56-4ADBA3B58DF6}"/>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DC9D410-F5BF-4AC2-AD6E-F54580F7EA60}"/>
              </a:ext>
            </a:extLst>
          </p:cNvPr>
          <p:cNvSpPr>
            <a:spLocks noGrp="1"/>
          </p:cNvSpPr>
          <p:nvPr>
            <p:ph type="dt" sz="half" idx="10"/>
          </p:nvPr>
        </p:nvSpPr>
        <p:spPr/>
        <p:txBody>
          <a:bodyPr/>
          <a:lstStyle/>
          <a:p>
            <a:pPr>
              <a:defRPr/>
            </a:pPr>
            <a:endParaRPr lang="en-US" altLang="zh-TW"/>
          </a:p>
        </p:txBody>
      </p:sp>
      <p:sp>
        <p:nvSpPr>
          <p:cNvPr id="6" name="页脚占位符 5">
            <a:extLst>
              <a:ext uri="{FF2B5EF4-FFF2-40B4-BE49-F238E27FC236}">
                <a16:creationId xmlns="" xmlns:a16="http://schemas.microsoft.com/office/drawing/2014/main" id="{9C8C1952-EE71-4045-9417-B63E09DED161}"/>
              </a:ext>
            </a:extLst>
          </p:cNvPr>
          <p:cNvSpPr>
            <a:spLocks noGrp="1"/>
          </p:cNvSpPr>
          <p:nvPr>
            <p:ph type="ftr" sz="quarter" idx="11"/>
          </p:nvPr>
        </p:nvSpPr>
        <p:spPr/>
        <p:txBody>
          <a:bodyPr/>
          <a:lstStyle/>
          <a:p>
            <a:pPr>
              <a:defRPr/>
            </a:pPr>
            <a:endParaRPr lang="en-US" altLang="zh-TW"/>
          </a:p>
        </p:txBody>
      </p:sp>
      <p:sp>
        <p:nvSpPr>
          <p:cNvPr id="7" name="灯片编号占位符 6">
            <a:extLst>
              <a:ext uri="{FF2B5EF4-FFF2-40B4-BE49-F238E27FC236}">
                <a16:creationId xmlns="" xmlns:a16="http://schemas.microsoft.com/office/drawing/2014/main" id="{B4D33F02-66F5-464A-8D8B-BF272AEB8624}"/>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61539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E8B9144-8E28-45C4-A85B-A7F43820DC5C}"/>
              </a:ext>
            </a:extLst>
          </p:cNvPr>
          <p:cNvSpPr>
            <a:spLocks noGrp="1"/>
          </p:cNvSpPr>
          <p:nvPr>
            <p:ph type="title"/>
          </p:nvPr>
        </p:nvSpPr>
        <p:spPr>
          <a:xfrm>
            <a:off x="1472910" y="2018348"/>
            <a:ext cx="6896775" cy="7064216"/>
          </a:xfrm>
        </p:spPr>
        <p:txBody>
          <a:bodyPr anchor="b"/>
          <a:lstStyle>
            <a:lvl1pPr>
              <a:defRPr sz="5612"/>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B975E27-D028-47E7-B3D3-EBE6549BD9C2}"/>
              </a:ext>
            </a:extLst>
          </p:cNvPr>
          <p:cNvSpPr>
            <a:spLocks noGrp="1"/>
          </p:cNvSpPr>
          <p:nvPr>
            <p:ph type="pic" idx="1"/>
          </p:nvPr>
        </p:nvSpPr>
        <p:spPr>
          <a:xfrm>
            <a:off x="9090826" y="4359072"/>
            <a:ext cx="10825460" cy="21515024"/>
          </a:xfrm>
        </p:spPr>
        <p:txBody>
          <a:bodyPr/>
          <a:lstStyle>
            <a:lvl1pPr marL="0" indent="0">
              <a:buNone/>
              <a:defRPr sz="5612"/>
            </a:lvl1pPr>
            <a:lvl2pPr marL="801883" indent="0">
              <a:buNone/>
              <a:defRPr sz="4911"/>
            </a:lvl2pPr>
            <a:lvl3pPr marL="1603766" indent="0">
              <a:buNone/>
              <a:defRPr sz="4209"/>
            </a:lvl3pPr>
            <a:lvl4pPr marL="2405649" indent="0">
              <a:buNone/>
              <a:defRPr sz="3508"/>
            </a:lvl4pPr>
            <a:lvl5pPr marL="3207532" indent="0">
              <a:buNone/>
              <a:defRPr sz="3508"/>
            </a:lvl5pPr>
            <a:lvl6pPr marL="4009415" indent="0">
              <a:buNone/>
              <a:defRPr sz="3508"/>
            </a:lvl6pPr>
            <a:lvl7pPr marL="4811298" indent="0">
              <a:buNone/>
              <a:defRPr sz="3508"/>
            </a:lvl7pPr>
            <a:lvl8pPr marL="5613182" indent="0">
              <a:buNone/>
              <a:defRPr sz="3508"/>
            </a:lvl8pPr>
            <a:lvl9pPr marL="6415065" indent="0">
              <a:buNone/>
              <a:defRPr sz="3508"/>
            </a:lvl9pPr>
          </a:lstStyle>
          <a:p>
            <a:endParaRPr lang="zh-CN" altLang="en-US"/>
          </a:p>
        </p:txBody>
      </p:sp>
      <p:sp>
        <p:nvSpPr>
          <p:cNvPr id="4" name="文本占位符 3">
            <a:extLst>
              <a:ext uri="{FF2B5EF4-FFF2-40B4-BE49-F238E27FC236}">
                <a16:creationId xmlns="" xmlns:a16="http://schemas.microsoft.com/office/drawing/2014/main" id="{E4D801F6-60B4-4C4A-B995-4D82B740B7EE}"/>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5FDD3A1F-FAD0-4FE7-9284-3044A77B373D}"/>
              </a:ext>
            </a:extLst>
          </p:cNvPr>
          <p:cNvSpPr>
            <a:spLocks noGrp="1"/>
          </p:cNvSpPr>
          <p:nvPr>
            <p:ph type="dt" sz="half" idx="10"/>
          </p:nvPr>
        </p:nvSpPr>
        <p:spPr/>
        <p:txBody>
          <a:bodyPr/>
          <a:lstStyle/>
          <a:p>
            <a:pPr>
              <a:defRPr/>
            </a:pPr>
            <a:endParaRPr lang="en-US" altLang="zh-TW"/>
          </a:p>
        </p:txBody>
      </p:sp>
      <p:sp>
        <p:nvSpPr>
          <p:cNvPr id="6" name="页脚占位符 5">
            <a:extLst>
              <a:ext uri="{FF2B5EF4-FFF2-40B4-BE49-F238E27FC236}">
                <a16:creationId xmlns="" xmlns:a16="http://schemas.microsoft.com/office/drawing/2014/main" id="{7F287F58-DA0D-4051-B824-3B7A8113E730}"/>
              </a:ext>
            </a:extLst>
          </p:cNvPr>
          <p:cNvSpPr>
            <a:spLocks noGrp="1"/>
          </p:cNvSpPr>
          <p:nvPr>
            <p:ph type="ftr" sz="quarter" idx="11"/>
          </p:nvPr>
        </p:nvSpPr>
        <p:spPr/>
        <p:txBody>
          <a:bodyPr/>
          <a:lstStyle/>
          <a:p>
            <a:pPr>
              <a:defRPr/>
            </a:pPr>
            <a:endParaRPr lang="en-US" altLang="zh-TW"/>
          </a:p>
        </p:txBody>
      </p:sp>
      <p:sp>
        <p:nvSpPr>
          <p:cNvPr id="7" name="灯片编号占位符 6">
            <a:extLst>
              <a:ext uri="{FF2B5EF4-FFF2-40B4-BE49-F238E27FC236}">
                <a16:creationId xmlns="" xmlns:a16="http://schemas.microsoft.com/office/drawing/2014/main" id="{FAF43507-8171-4088-84BC-93FF005C83C8}"/>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402442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AFECE60-A26F-45AD-97E7-3114DBF13044}"/>
              </a:ext>
            </a:extLst>
          </p:cNvPr>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5D925DF-AFC4-4F56-8F0C-59214EE08406}"/>
              </a:ext>
            </a:extLst>
          </p:cNvPr>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F7DF67E-5BAF-4E9A-A976-90ACED9C2A71}"/>
              </a:ext>
            </a:extLst>
          </p:cNvPr>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2105">
                <a:solidFill>
                  <a:schemeClr val="tx1">
                    <a:tint val="75000"/>
                  </a:schemeClr>
                </a:solidFill>
              </a:defRPr>
            </a:lvl1pPr>
          </a:lstStyle>
          <a:p>
            <a:pPr>
              <a:defRPr/>
            </a:pPr>
            <a:endParaRPr lang="en-US" altLang="zh-TW"/>
          </a:p>
        </p:txBody>
      </p:sp>
      <p:sp>
        <p:nvSpPr>
          <p:cNvPr id="5" name="页脚占位符 4">
            <a:extLst>
              <a:ext uri="{FF2B5EF4-FFF2-40B4-BE49-F238E27FC236}">
                <a16:creationId xmlns="" xmlns:a16="http://schemas.microsoft.com/office/drawing/2014/main" id="{4D3529DB-824A-416A-AB16-F120B795CC87}"/>
              </a:ext>
            </a:extLst>
          </p:cNvPr>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2105">
                <a:solidFill>
                  <a:schemeClr val="tx1">
                    <a:tint val="75000"/>
                  </a:schemeClr>
                </a:solidFill>
              </a:defRPr>
            </a:lvl1pPr>
          </a:lstStyle>
          <a:p>
            <a:pPr>
              <a:defRPr/>
            </a:pPr>
            <a:endParaRPr lang="en-US" altLang="zh-TW"/>
          </a:p>
        </p:txBody>
      </p:sp>
      <p:sp>
        <p:nvSpPr>
          <p:cNvPr id="6" name="灯片编号占位符 5">
            <a:extLst>
              <a:ext uri="{FF2B5EF4-FFF2-40B4-BE49-F238E27FC236}">
                <a16:creationId xmlns="" xmlns:a16="http://schemas.microsoft.com/office/drawing/2014/main" id="{807FB05F-CD15-446E-BB71-701BEB789C09}"/>
              </a:ext>
            </a:extLst>
          </p:cNvPr>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2105">
                <a:solidFill>
                  <a:schemeClr val="tx1">
                    <a:tint val="75000"/>
                  </a:schemeClr>
                </a:solidFill>
              </a:defRPr>
            </a:lvl1p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362367166"/>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xStyles>
    <p:titleStyle>
      <a:lvl1pPr algn="l" defTabSz="1603766" rtl="0" eaLnBrk="1" latinLnBrk="0" hangingPunct="1">
        <a:lnSpc>
          <a:spcPct val="90000"/>
        </a:lnSpc>
        <a:spcBef>
          <a:spcPct val="0"/>
        </a:spcBef>
        <a:buNone/>
        <a:defRPr sz="7717" kern="1200">
          <a:solidFill>
            <a:schemeClr val="tx1"/>
          </a:solidFill>
          <a:latin typeface="+mj-lt"/>
          <a:ea typeface="+mj-ea"/>
          <a:cs typeface="+mj-cs"/>
        </a:defRPr>
      </a:lvl1pPr>
    </p:titleStyle>
    <p:bodyStyle>
      <a:lvl1pPr marL="400942" indent="-400942" algn="l" defTabSz="1603766" rtl="0" eaLnBrk="1" latinLnBrk="0" hangingPunct="1">
        <a:lnSpc>
          <a:spcPct val="90000"/>
        </a:lnSpc>
        <a:spcBef>
          <a:spcPts val="1754"/>
        </a:spcBef>
        <a:buFont typeface="Arial" panose="020B0604020202020204" pitchFamily="34" charset="0"/>
        <a:buChar char="•"/>
        <a:defRPr sz="4911" kern="1200">
          <a:solidFill>
            <a:schemeClr val="tx1"/>
          </a:solidFill>
          <a:latin typeface="+mn-lt"/>
          <a:ea typeface="+mn-ea"/>
          <a:cs typeface="+mn-cs"/>
        </a:defRPr>
      </a:lvl1pPr>
      <a:lvl2pPr marL="1202825" indent="-400942" algn="l" defTabSz="1603766" rtl="0" eaLnBrk="1" latinLnBrk="0" hangingPunct="1">
        <a:lnSpc>
          <a:spcPct val="90000"/>
        </a:lnSpc>
        <a:spcBef>
          <a:spcPts val="877"/>
        </a:spcBef>
        <a:buFont typeface="Arial" panose="020B0604020202020204" pitchFamily="34" charset="0"/>
        <a:buChar char="•"/>
        <a:defRPr sz="4209" kern="1200">
          <a:solidFill>
            <a:schemeClr val="tx1"/>
          </a:solidFill>
          <a:latin typeface="+mn-lt"/>
          <a:ea typeface="+mn-ea"/>
          <a:cs typeface="+mn-cs"/>
        </a:defRPr>
      </a:lvl2pPr>
      <a:lvl3pPr marL="2004708" indent="-400942" algn="l" defTabSz="1603766" rtl="0" eaLnBrk="1" latinLnBrk="0" hangingPunct="1">
        <a:lnSpc>
          <a:spcPct val="90000"/>
        </a:lnSpc>
        <a:spcBef>
          <a:spcPts val="877"/>
        </a:spcBef>
        <a:buFont typeface="Arial" panose="020B0604020202020204" pitchFamily="34" charset="0"/>
        <a:buChar char="•"/>
        <a:defRPr sz="3508" kern="1200">
          <a:solidFill>
            <a:schemeClr val="tx1"/>
          </a:solidFill>
          <a:latin typeface="+mn-lt"/>
          <a:ea typeface="+mn-ea"/>
          <a:cs typeface="+mn-cs"/>
        </a:defRPr>
      </a:lvl3pPr>
      <a:lvl4pPr marL="2806591"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4pPr>
      <a:lvl5pPr marL="3608474"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zh-CN"/>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1.emf"/><Relationship Id="rId3" Type="http://schemas.openxmlformats.org/officeDocument/2006/relationships/notesSlide" Target="../notesSlides/notesSlide1.xml"/><Relationship Id="rId21" Type="http://schemas.openxmlformats.org/officeDocument/2006/relationships/image" Target="../media/image14.emf"/><Relationship Id="rId7" Type="http://schemas.openxmlformats.org/officeDocument/2006/relationships/image" Target="../media/image8.emf"/><Relationship Id="rId12" Type="http://schemas.openxmlformats.org/officeDocument/2006/relationships/oleObject" Target="../embeddings/oleObject3.bin"/><Relationship Id="rId17" Type="http://schemas.openxmlformats.org/officeDocument/2006/relationships/image" Target="../media/image10.emf"/><Relationship Id="rId2" Type="http://schemas.openxmlformats.org/officeDocument/2006/relationships/slideLayout" Target="../slideLayouts/slideLayout12.xml"/><Relationship Id="rId16" Type="http://schemas.openxmlformats.org/officeDocument/2006/relationships/image" Target="../media/image9.emf"/><Relationship Id="rId20" Type="http://schemas.openxmlformats.org/officeDocument/2006/relationships/image" Target="../media/image13.e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image" Target="../media/image4.wmf"/><Relationship Id="rId23" Type="http://schemas.openxmlformats.org/officeDocument/2006/relationships/image" Target="../media/image16.emf"/><Relationship Id="rId10" Type="http://schemas.openxmlformats.org/officeDocument/2006/relationships/oleObject" Target="../embeddings/oleObject2.bin"/><Relationship Id="rId19" Type="http://schemas.openxmlformats.org/officeDocument/2006/relationships/image" Target="../media/image12.emf"/><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oleObject" Target="../embeddings/oleObject4.bin"/><Relationship Id="rId2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矩形 6"/>
          <p:cNvSpPr/>
          <p:nvPr/>
        </p:nvSpPr>
        <p:spPr>
          <a:xfrm>
            <a:off x="493909" y="8743228"/>
            <a:ext cx="20596375" cy="1457620"/>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050" name="Rectangle 2">
            <a:extLst>
              <a:ext uri="{FF2B5EF4-FFF2-40B4-BE49-F238E27FC236}">
                <a16:creationId xmlns="" xmlns:a16="http://schemas.microsoft.com/office/drawing/2014/main" id="{1F279AC9-295B-477C-ADCE-163FAF23F1AB}"/>
              </a:ext>
            </a:extLst>
          </p:cNvPr>
          <p:cNvSpPr>
            <a:spLocks noGrp="1" noChangeArrowheads="1"/>
          </p:cNvSpPr>
          <p:nvPr>
            <p:ph type="title"/>
          </p:nvPr>
        </p:nvSpPr>
        <p:spPr>
          <a:xfrm>
            <a:off x="5478550" y="1742518"/>
            <a:ext cx="15611735" cy="2893417"/>
          </a:xfrm>
          <a:extLst>
            <a:ext uri="{909E8E84-426E-40DD-AFC4-6F175D3DCCD1}">
              <a14:hiddenFill xmlns:a14="http://schemas.microsoft.com/office/drawing/2010/main">
                <a:solidFill>
                  <a:srgbClr val="FFFF99"/>
                </a:solidFill>
              </a14:hiddenFill>
            </a:ext>
          </a:extLst>
        </p:spPr>
        <p:txBody>
          <a:bodyPr>
            <a:normAutofit fontScale="90000"/>
          </a:bodyPr>
          <a:lstStyle/>
          <a:p>
            <a:pPr defTabSz="4223471">
              <a:defRPr/>
            </a:pPr>
            <a:r>
              <a:rPr lang="en-US" altLang="zh-TW" sz="8948" b="1" dirty="0" smtClean="0">
                <a:solidFill>
                  <a:srgbClr val="0D0018"/>
                </a:solidFill>
                <a:effectLst>
                  <a:outerShdw blurRad="38100" dist="38100" dir="2700000" algn="tl">
                    <a:srgbClr val="000000">
                      <a:alpha val="43137"/>
                    </a:srgbClr>
                  </a:outerShdw>
                </a:effectLst>
              </a:rPr>
              <a:t>Anti-jamming </a:t>
            </a:r>
            <a:r>
              <a:rPr lang="en-US" altLang="zh-TW" sz="8948" b="1" dirty="0">
                <a:solidFill>
                  <a:srgbClr val="0D0018"/>
                </a:solidFill>
                <a:effectLst>
                  <a:outerShdw blurRad="38100" dist="38100" dir="2700000" algn="tl">
                    <a:srgbClr val="000000">
                      <a:alpha val="43137"/>
                    </a:srgbClr>
                  </a:outerShdw>
                </a:effectLst>
              </a:rPr>
              <a:t>Method of Cognitive Radio Based on Q-Learning</a:t>
            </a:r>
            <a:endParaRPr lang="zh-TW" altLang="zh-TW" sz="8948" b="1" i="0" dirty="0">
              <a:solidFill>
                <a:srgbClr val="FF0000"/>
              </a:solidFill>
              <a:effectLst>
                <a:outerShdw blurRad="38100" dist="38100" dir="2700000" algn="tl">
                  <a:srgbClr val="000000">
                    <a:alpha val="43137"/>
                  </a:srgbClr>
                </a:outerShdw>
              </a:effectLst>
            </a:endParaRPr>
          </a:p>
        </p:txBody>
      </p:sp>
      <p:sp>
        <p:nvSpPr>
          <p:cNvPr id="2051" name="Rectangle 62">
            <a:extLst>
              <a:ext uri="{FF2B5EF4-FFF2-40B4-BE49-F238E27FC236}">
                <a16:creationId xmlns="" xmlns:a16="http://schemas.microsoft.com/office/drawing/2014/main" id="{4FD56B0A-9223-4F9C-AC5B-2E6C3ED78FE4}"/>
              </a:ext>
            </a:extLst>
          </p:cNvPr>
          <p:cNvSpPr>
            <a:spLocks noChangeArrowheads="1"/>
          </p:cNvSpPr>
          <p:nvPr/>
        </p:nvSpPr>
        <p:spPr bwMode="auto">
          <a:xfrm>
            <a:off x="-605719" y="-14833887"/>
            <a:ext cx="22476142" cy="59936380"/>
          </a:xfrm>
          <a:prstGeom prst="rect">
            <a:avLst/>
          </a:prstGeom>
          <a:noFill/>
          <a:ln w="762000" cmpd="thickThi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61002" dir="2357364" algn="ctr" rotWithShape="0">
                    <a:srgbClr val="000012">
                      <a:alpha val="50000"/>
                    </a:srgbClr>
                  </a:outerShdw>
                </a:effectLst>
              </a14:hiddenEffects>
            </a:ext>
          </a:extLst>
        </p:spPr>
        <p:txBody>
          <a:bodyPr wrap="none" lIns="97417" tIns="48713" rIns="97417" bIns="48713" anchor="ctr"/>
          <a:lstStyle>
            <a:lvl1pPr defTabSz="963613">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defTabSz="963613">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defTabSz="963613">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defTabSz="963613">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defTabSz="963613">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ClrTx/>
              <a:buSzTx/>
              <a:buFontTx/>
              <a:buNone/>
            </a:pPr>
            <a:endParaRPr lang="zh-TW" altLang="zh-TW" sz="1873" dirty="0">
              <a:solidFill>
                <a:srgbClr val="FAF9F8"/>
              </a:solidFill>
            </a:endParaRPr>
          </a:p>
        </p:txBody>
      </p:sp>
      <p:sp>
        <p:nvSpPr>
          <p:cNvPr id="2" name="Rectangle 1922">
            <a:extLst>
              <a:ext uri="{FF2B5EF4-FFF2-40B4-BE49-F238E27FC236}">
                <a16:creationId xmlns="" xmlns:a16="http://schemas.microsoft.com/office/drawing/2014/main" id="{8FEAF466-AB11-4C0D-A419-B479EF12E809}"/>
              </a:ext>
            </a:extLst>
          </p:cNvPr>
          <p:cNvSpPr>
            <a:spLocks noChangeArrowheads="1"/>
          </p:cNvSpPr>
          <p:nvPr/>
        </p:nvSpPr>
        <p:spPr bwMode="auto">
          <a:xfrm>
            <a:off x="9872571" y="1247851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1" name="Rectangle 1925">
            <a:extLst>
              <a:ext uri="{FF2B5EF4-FFF2-40B4-BE49-F238E27FC236}">
                <a16:creationId xmlns="" xmlns:a16="http://schemas.microsoft.com/office/drawing/2014/main" id="{2C386F13-9B83-405C-BE98-9443F301AC76}"/>
              </a:ext>
            </a:extLst>
          </p:cNvPr>
          <p:cNvSpPr>
            <a:spLocks noChangeArrowheads="1"/>
          </p:cNvSpPr>
          <p:nvPr/>
        </p:nvSpPr>
        <p:spPr bwMode="auto">
          <a:xfrm>
            <a:off x="9872571" y="1247851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2" name="Rectangle 1927">
            <a:extLst>
              <a:ext uri="{FF2B5EF4-FFF2-40B4-BE49-F238E27FC236}">
                <a16:creationId xmlns="" xmlns:a16="http://schemas.microsoft.com/office/drawing/2014/main" id="{3F48ED51-67A9-45EB-8CC0-8C6DCF9BB891}"/>
              </a:ext>
            </a:extLst>
          </p:cNvPr>
          <p:cNvSpPr>
            <a:spLocks noChangeArrowheads="1"/>
          </p:cNvSpPr>
          <p:nvPr/>
        </p:nvSpPr>
        <p:spPr bwMode="auto">
          <a:xfrm>
            <a:off x="9872571" y="1247851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3" name="Rectangle 1950">
            <a:extLst>
              <a:ext uri="{FF2B5EF4-FFF2-40B4-BE49-F238E27FC236}">
                <a16:creationId xmlns="" xmlns:a16="http://schemas.microsoft.com/office/drawing/2014/main" id="{7AB77FED-0A75-4203-9BDE-944CECE9F1D1}"/>
              </a:ext>
            </a:extLst>
          </p:cNvPr>
          <p:cNvSpPr>
            <a:spLocks noChangeArrowheads="1"/>
          </p:cNvSpPr>
          <p:nvPr/>
        </p:nvSpPr>
        <p:spPr bwMode="auto">
          <a:xfrm>
            <a:off x="-546259" y="11854176"/>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4" name="Rectangle 1955">
            <a:extLst>
              <a:ext uri="{FF2B5EF4-FFF2-40B4-BE49-F238E27FC236}">
                <a16:creationId xmlns="" xmlns:a16="http://schemas.microsoft.com/office/drawing/2014/main" id="{76C15090-EF4D-4188-B4E4-33D2BD2991A2}"/>
              </a:ext>
            </a:extLst>
          </p:cNvPr>
          <p:cNvSpPr>
            <a:spLocks noChangeArrowheads="1"/>
          </p:cNvSpPr>
          <p:nvPr/>
        </p:nvSpPr>
        <p:spPr bwMode="auto">
          <a:xfrm>
            <a:off x="-546259" y="11837658"/>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9" name="Rectangle 2174">
            <a:extLst>
              <a:ext uri="{FF2B5EF4-FFF2-40B4-BE49-F238E27FC236}">
                <a16:creationId xmlns="" xmlns:a16="http://schemas.microsoft.com/office/drawing/2014/main" id="{4DF2DD77-0A48-4D42-A200-7AF8B06E3405}"/>
              </a:ext>
            </a:extLst>
          </p:cNvPr>
          <p:cNvSpPr>
            <a:spLocks noChangeArrowheads="1"/>
          </p:cNvSpPr>
          <p:nvPr/>
        </p:nvSpPr>
        <p:spPr bwMode="auto">
          <a:xfrm>
            <a:off x="9872571" y="12564399"/>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0" name="Rectangle 2176">
            <a:extLst>
              <a:ext uri="{FF2B5EF4-FFF2-40B4-BE49-F238E27FC236}">
                <a16:creationId xmlns="" xmlns:a16="http://schemas.microsoft.com/office/drawing/2014/main" id="{6FCF4FD4-FDEC-4AF1-8913-EFBAD7216161}"/>
              </a:ext>
            </a:extLst>
          </p:cNvPr>
          <p:cNvSpPr>
            <a:spLocks noChangeArrowheads="1"/>
          </p:cNvSpPr>
          <p:nvPr/>
        </p:nvSpPr>
        <p:spPr bwMode="auto">
          <a:xfrm>
            <a:off x="-486797" y="11591244"/>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1" name="Rectangle 3601">
            <a:extLst>
              <a:ext uri="{FF2B5EF4-FFF2-40B4-BE49-F238E27FC236}">
                <a16:creationId xmlns="" xmlns:a16="http://schemas.microsoft.com/office/drawing/2014/main" id="{06F2E879-10B3-4966-BAAC-56E96D9766A7}"/>
              </a:ext>
            </a:extLst>
          </p:cNvPr>
          <p:cNvSpPr>
            <a:spLocks noChangeArrowheads="1"/>
          </p:cNvSpPr>
          <p:nvPr/>
        </p:nvSpPr>
        <p:spPr bwMode="auto">
          <a:xfrm>
            <a:off x="-546259" y="11533747"/>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2" name="Rectangle 3602">
            <a:extLst>
              <a:ext uri="{FF2B5EF4-FFF2-40B4-BE49-F238E27FC236}">
                <a16:creationId xmlns="" xmlns:a16="http://schemas.microsoft.com/office/drawing/2014/main" id="{D2CB5A58-3EA1-48B5-82F4-B11BC8F7EBF6}"/>
              </a:ext>
            </a:extLst>
          </p:cNvPr>
          <p:cNvSpPr>
            <a:spLocks noChangeArrowheads="1"/>
          </p:cNvSpPr>
          <p:nvPr/>
        </p:nvSpPr>
        <p:spPr bwMode="auto">
          <a:xfrm>
            <a:off x="9872572" y="13914750"/>
            <a:ext cx="346494" cy="41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0702" tIns="70352" rIns="140702" bIns="70352" anchor="ctr">
            <a:spAutoFit/>
          </a:bodyPr>
          <a:lstStyle>
            <a:lvl1pPr defTabSz="1390650">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defTabSz="13906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defTabSz="139065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defTabSz="139065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defTabSz="139065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665">
                <a:solidFill>
                  <a:srgbClr val="000000"/>
                </a:solidFill>
                <a:latin typeface="Arial" panose="020B0604020202020204" pitchFamily="34" charset="0"/>
              </a:rPr>
              <a:t> </a:t>
            </a:r>
            <a:endParaRPr lang="en-US" altLang="zh-TW" sz="2706">
              <a:latin typeface="Arial" panose="020B0604020202020204" pitchFamily="34" charset="0"/>
            </a:endParaRPr>
          </a:p>
        </p:txBody>
      </p:sp>
      <p:sp>
        <p:nvSpPr>
          <p:cNvPr id="2073" name="Rectangle 3603">
            <a:extLst>
              <a:ext uri="{FF2B5EF4-FFF2-40B4-BE49-F238E27FC236}">
                <a16:creationId xmlns="" xmlns:a16="http://schemas.microsoft.com/office/drawing/2014/main" id="{364783A9-2CDF-4BD2-A2E2-862A6748699E}"/>
              </a:ext>
            </a:extLst>
          </p:cNvPr>
          <p:cNvSpPr>
            <a:spLocks noChangeArrowheads="1"/>
          </p:cNvSpPr>
          <p:nvPr/>
        </p:nvSpPr>
        <p:spPr bwMode="auto">
          <a:xfrm>
            <a:off x="20421358" y="12930882"/>
            <a:ext cx="456013" cy="61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0702" tIns="70352" rIns="140702" bIns="70352" anchor="ctr">
            <a:spAutoFit/>
          </a:bodyPr>
          <a:lstStyle>
            <a:lvl1pPr defTabSz="1390650">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defTabSz="13906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defTabSz="139065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defTabSz="139065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defTabSz="139065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665">
                <a:solidFill>
                  <a:srgbClr val="000000"/>
                </a:solidFill>
                <a:latin typeface="Arial" panose="020B0604020202020204" pitchFamily="34" charset="0"/>
              </a:rPr>
              <a:t> </a:t>
            </a:r>
            <a:r>
              <a:rPr lang="en-US" altLang="zh-TW" sz="2914">
                <a:latin typeface="Arial" panose="020B0604020202020204" pitchFamily="34" charset="0"/>
                <a:ea typeface="標楷體" pitchFamily="65" charset="-128"/>
              </a:rPr>
              <a:t> </a:t>
            </a:r>
            <a:endParaRPr lang="en-US" altLang="zh-TW" sz="2706">
              <a:latin typeface="Arial" panose="020B0604020202020204" pitchFamily="34" charset="0"/>
            </a:endParaRPr>
          </a:p>
        </p:txBody>
      </p:sp>
      <p:sp>
        <p:nvSpPr>
          <p:cNvPr id="2077" name="Rectangle 3662">
            <a:extLst>
              <a:ext uri="{FF2B5EF4-FFF2-40B4-BE49-F238E27FC236}">
                <a16:creationId xmlns="" xmlns:a16="http://schemas.microsoft.com/office/drawing/2014/main" id="{4083B582-64B9-43E4-B3BD-9989150959E2}"/>
              </a:ext>
            </a:extLst>
          </p:cNvPr>
          <p:cNvSpPr>
            <a:spLocks noChangeArrowheads="1"/>
          </p:cNvSpPr>
          <p:nvPr/>
        </p:nvSpPr>
        <p:spPr bwMode="auto">
          <a:xfrm>
            <a:off x="-546259" y="-14765034"/>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8" name="Rectangle 3664">
            <a:extLst>
              <a:ext uri="{FF2B5EF4-FFF2-40B4-BE49-F238E27FC236}">
                <a16:creationId xmlns="" xmlns:a16="http://schemas.microsoft.com/office/drawing/2014/main" id="{0641BA8A-DD35-4889-BB2E-189DB14A09BA}"/>
              </a:ext>
            </a:extLst>
          </p:cNvPr>
          <p:cNvSpPr>
            <a:spLocks noChangeArrowheads="1"/>
          </p:cNvSpPr>
          <p:nvPr/>
        </p:nvSpPr>
        <p:spPr bwMode="auto">
          <a:xfrm>
            <a:off x="-321629" y="-7241037"/>
            <a:ext cx="186801" cy="39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zh-TW" sz="1873">
              <a:latin typeface="Arial" panose="020B0604020202020204" pitchFamily="34" charset="0"/>
            </a:endParaRPr>
          </a:p>
        </p:txBody>
      </p:sp>
      <p:sp>
        <p:nvSpPr>
          <p:cNvPr id="2079" name="Rectangle 3666">
            <a:extLst>
              <a:ext uri="{FF2B5EF4-FFF2-40B4-BE49-F238E27FC236}">
                <a16:creationId xmlns="" xmlns:a16="http://schemas.microsoft.com/office/drawing/2014/main" id="{29BE3503-BA66-4F73-AA7E-DBB5AF6FC61D}"/>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0" name="Rectangle 3669">
            <a:extLst>
              <a:ext uri="{FF2B5EF4-FFF2-40B4-BE49-F238E27FC236}">
                <a16:creationId xmlns="" xmlns:a16="http://schemas.microsoft.com/office/drawing/2014/main" id="{3ECDA1E3-7B96-489F-8C68-487AF06828E1}"/>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1" name="Rectangle 3671">
            <a:extLst>
              <a:ext uri="{FF2B5EF4-FFF2-40B4-BE49-F238E27FC236}">
                <a16:creationId xmlns="" xmlns:a16="http://schemas.microsoft.com/office/drawing/2014/main" id="{006EC45D-373F-4B25-BF20-9F08B508C535}"/>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2" name="Rectangle 3673">
            <a:extLst>
              <a:ext uri="{FF2B5EF4-FFF2-40B4-BE49-F238E27FC236}">
                <a16:creationId xmlns="" xmlns:a16="http://schemas.microsoft.com/office/drawing/2014/main" id="{B0E1B210-6E33-425C-A0AF-57CF062B910F}"/>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3" name="Rectangle 3675">
            <a:extLst>
              <a:ext uri="{FF2B5EF4-FFF2-40B4-BE49-F238E27FC236}">
                <a16:creationId xmlns="" xmlns:a16="http://schemas.microsoft.com/office/drawing/2014/main" id="{8622CF4E-CABD-48B9-935F-E1102F5429CA}"/>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4" name="Rectangle 3677">
            <a:extLst>
              <a:ext uri="{FF2B5EF4-FFF2-40B4-BE49-F238E27FC236}">
                <a16:creationId xmlns="" xmlns:a16="http://schemas.microsoft.com/office/drawing/2014/main" id="{1743BE34-5E3B-45D5-8999-F34A43CD7014}"/>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5" name="Rectangle 3681">
            <a:extLst>
              <a:ext uri="{FF2B5EF4-FFF2-40B4-BE49-F238E27FC236}">
                <a16:creationId xmlns="" xmlns:a16="http://schemas.microsoft.com/office/drawing/2014/main" id="{BC2DAEB6-77D7-44BD-AF06-9BB7A60DEEDF}"/>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6" name="Rectangle 3695">
            <a:extLst>
              <a:ext uri="{FF2B5EF4-FFF2-40B4-BE49-F238E27FC236}">
                <a16:creationId xmlns="" xmlns:a16="http://schemas.microsoft.com/office/drawing/2014/main" id="{CB2ED9E8-9E51-44AE-AF16-9C1CF20A9FF9}"/>
              </a:ext>
            </a:extLst>
          </p:cNvPr>
          <p:cNvSpPr>
            <a:spLocks noChangeArrowheads="1"/>
          </p:cNvSpPr>
          <p:nvPr/>
        </p:nvSpPr>
        <p:spPr bwMode="auto">
          <a:xfrm>
            <a:off x="-546259" y="-14765034"/>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7" name="Rectangle 3697">
            <a:extLst>
              <a:ext uri="{FF2B5EF4-FFF2-40B4-BE49-F238E27FC236}">
                <a16:creationId xmlns="" xmlns:a16="http://schemas.microsoft.com/office/drawing/2014/main" id="{B3E54358-4B3A-472B-B105-639A96181FCE}"/>
              </a:ext>
            </a:extLst>
          </p:cNvPr>
          <p:cNvSpPr>
            <a:spLocks noChangeArrowheads="1"/>
          </p:cNvSpPr>
          <p:nvPr/>
        </p:nvSpPr>
        <p:spPr bwMode="auto">
          <a:xfrm>
            <a:off x="-321629" y="-14444606"/>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8" name="Rectangle 193">
            <a:extLst>
              <a:ext uri="{FF2B5EF4-FFF2-40B4-BE49-F238E27FC236}">
                <a16:creationId xmlns="" xmlns:a16="http://schemas.microsoft.com/office/drawing/2014/main" id="{482694FC-6D28-44A4-8388-27CB614D38A2}"/>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9" name="Rectangle 195">
            <a:extLst>
              <a:ext uri="{FF2B5EF4-FFF2-40B4-BE49-F238E27FC236}">
                <a16:creationId xmlns="" xmlns:a16="http://schemas.microsoft.com/office/drawing/2014/main" id="{ADC77920-EB7B-4375-8B93-CCB9F76B65B0}"/>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0" name="Rectangle 197">
            <a:extLst>
              <a:ext uri="{FF2B5EF4-FFF2-40B4-BE49-F238E27FC236}">
                <a16:creationId xmlns="" xmlns:a16="http://schemas.microsoft.com/office/drawing/2014/main" id="{586EA2A9-CF5F-46FC-9566-3D59D73F619C}"/>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1" name="Rectangle 199">
            <a:extLst>
              <a:ext uri="{FF2B5EF4-FFF2-40B4-BE49-F238E27FC236}">
                <a16:creationId xmlns="" xmlns:a16="http://schemas.microsoft.com/office/drawing/2014/main" id="{C0C9AF7F-7B5B-443E-8D4C-58EDDCAF7B60}"/>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2" name="Rectangle 201">
            <a:extLst>
              <a:ext uri="{FF2B5EF4-FFF2-40B4-BE49-F238E27FC236}">
                <a16:creationId xmlns="" xmlns:a16="http://schemas.microsoft.com/office/drawing/2014/main" id="{451198D8-1D79-4BF2-BA55-490257594793}"/>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3" name="Rectangle 205">
            <a:extLst>
              <a:ext uri="{FF2B5EF4-FFF2-40B4-BE49-F238E27FC236}">
                <a16:creationId xmlns="" xmlns:a16="http://schemas.microsoft.com/office/drawing/2014/main" id="{455ED8A1-1466-4043-A497-8B787427EF20}"/>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4" name="Rectangle 207">
            <a:extLst>
              <a:ext uri="{FF2B5EF4-FFF2-40B4-BE49-F238E27FC236}">
                <a16:creationId xmlns="" xmlns:a16="http://schemas.microsoft.com/office/drawing/2014/main" id="{5FC99660-B192-4C80-BDE5-68E489BDF5A2}"/>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5" name="Rectangle 203">
            <a:extLst>
              <a:ext uri="{FF2B5EF4-FFF2-40B4-BE49-F238E27FC236}">
                <a16:creationId xmlns="" xmlns:a16="http://schemas.microsoft.com/office/drawing/2014/main" id="{620A000C-6E1A-4069-98A3-D2D50DF2622F}"/>
              </a:ext>
            </a:extLst>
          </p:cNvPr>
          <p:cNvSpPr>
            <a:spLocks noChangeArrowheads="1"/>
          </p:cNvSpPr>
          <p:nvPr/>
        </p:nvSpPr>
        <p:spPr bwMode="auto">
          <a:xfrm>
            <a:off x="-846865" y="-15130057"/>
            <a:ext cx="488901"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6" name="Rectangle 205">
            <a:extLst>
              <a:ext uri="{FF2B5EF4-FFF2-40B4-BE49-F238E27FC236}">
                <a16:creationId xmlns="" xmlns:a16="http://schemas.microsoft.com/office/drawing/2014/main" id="{FCABF9A4-0284-4B18-A650-C062D57508D8}"/>
              </a:ext>
            </a:extLst>
          </p:cNvPr>
          <p:cNvSpPr>
            <a:spLocks noChangeArrowheads="1"/>
          </p:cNvSpPr>
          <p:nvPr/>
        </p:nvSpPr>
        <p:spPr bwMode="auto">
          <a:xfrm>
            <a:off x="-546259" y="-15280360"/>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59" name="Text Box 1906">
            <a:extLst>
              <a:ext uri="{FF2B5EF4-FFF2-40B4-BE49-F238E27FC236}">
                <a16:creationId xmlns="" xmlns:a16="http://schemas.microsoft.com/office/drawing/2014/main" id="{7BBF0F62-7A7D-4C95-8010-3B0FACA3D8D2}"/>
              </a:ext>
            </a:extLst>
          </p:cNvPr>
          <p:cNvSpPr txBox="1">
            <a:spLocks noChangeArrowheads="1"/>
          </p:cNvSpPr>
          <p:nvPr/>
        </p:nvSpPr>
        <p:spPr bwMode="auto">
          <a:xfrm>
            <a:off x="5365107" y="4725362"/>
            <a:ext cx="15838619" cy="33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449" tIns="48723" rIns="97449" bIns="48723">
            <a:spAutoFit/>
          </a:bodyPr>
          <a:lstStyle>
            <a:lvl1pPr defTabSz="963613" eaLnBrk="0" hangingPunct="0">
              <a:spcBef>
                <a:spcPct val="20000"/>
              </a:spcBef>
              <a:buClr>
                <a:schemeClr val="tx2"/>
              </a:buClr>
              <a:buSzPct val="65000"/>
              <a:buFont typeface="Wingdings" pitchFamily="2" charset="2"/>
              <a:buChar char="v"/>
              <a:defRPr kumimoji="1" sz="14600">
                <a:solidFill>
                  <a:schemeClr val="tx1"/>
                </a:solidFill>
                <a:latin typeface="Times New Roman" pitchFamily="18" charset="0"/>
                <a:ea typeface="新細明體" pitchFamily="18" charset="-120"/>
              </a:defRPr>
            </a:lvl1pPr>
            <a:lvl2pPr marL="742950" indent="-285750" defTabSz="963613" eaLnBrk="0" hangingPunct="0">
              <a:spcBef>
                <a:spcPct val="20000"/>
              </a:spcBef>
              <a:buChar char="–"/>
              <a:defRPr kumimoji="1" sz="12800">
                <a:solidFill>
                  <a:schemeClr val="tx1"/>
                </a:solidFill>
                <a:latin typeface="Times New Roman" pitchFamily="18" charset="0"/>
                <a:ea typeface="新細明體" pitchFamily="18" charset="-120"/>
              </a:defRPr>
            </a:lvl2pPr>
            <a:lvl3pPr marL="1143000" indent="-228600" defTabSz="963613" eaLnBrk="0" hangingPunct="0">
              <a:spcBef>
                <a:spcPct val="20000"/>
              </a:spcBef>
              <a:buChar char="•"/>
              <a:defRPr kumimoji="1" sz="11000">
                <a:solidFill>
                  <a:schemeClr val="tx1"/>
                </a:solidFill>
                <a:latin typeface="Times New Roman" pitchFamily="18" charset="0"/>
                <a:ea typeface="新細明體" pitchFamily="18" charset="-120"/>
              </a:defRPr>
            </a:lvl3pPr>
            <a:lvl4pPr marL="1600200" indent="-228600" defTabSz="963613" eaLnBrk="0" hangingPunct="0">
              <a:spcBef>
                <a:spcPct val="20000"/>
              </a:spcBef>
              <a:buChar char="–"/>
              <a:defRPr kumimoji="1" sz="9100">
                <a:solidFill>
                  <a:schemeClr val="tx1"/>
                </a:solidFill>
                <a:latin typeface="Times New Roman" pitchFamily="18" charset="0"/>
                <a:ea typeface="新細明體" pitchFamily="18" charset="-120"/>
              </a:defRPr>
            </a:lvl4pPr>
            <a:lvl5pPr marL="2057400" indent="-228600" defTabSz="963613" eaLnBrk="0" hangingPunct="0">
              <a:spcBef>
                <a:spcPct val="20000"/>
              </a:spcBef>
              <a:buSzPct val="65000"/>
              <a:buChar char="•"/>
              <a:defRPr kumimoji="1" sz="9100">
                <a:solidFill>
                  <a:schemeClr val="tx1"/>
                </a:solidFill>
                <a:latin typeface="Times New Roman" pitchFamily="18" charset="0"/>
                <a:ea typeface="新細明體" pitchFamily="18" charset="-120"/>
              </a:defRPr>
            </a:lvl5pPr>
            <a:lvl6pPr marL="25146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6pPr>
            <a:lvl7pPr marL="29718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7pPr>
            <a:lvl8pPr marL="34290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8pPr>
            <a:lvl9pPr marL="38862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9pPr>
          </a:lstStyle>
          <a:p>
            <a:pPr algn="ctr" eaLnBrk="1" hangingPunct="1">
              <a:spcBef>
                <a:spcPts val="0"/>
              </a:spcBef>
              <a:buClrTx/>
              <a:buSzTx/>
              <a:buFont typeface="Arial" charset="0"/>
              <a:buNone/>
              <a:defRPr/>
            </a:pP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rPr>
              <a:t>  </a:t>
            </a:r>
            <a:r>
              <a:rPr lang="en-US" altLang="zh-TW" sz="36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Yichen</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XIAO</a:t>
            </a:r>
            <a:r>
              <a:rPr lang="en-US" altLang="zh-TW" sz="3600" b="1" baseline="30000"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a</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Haiyu</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REN</a:t>
            </a:r>
            <a:r>
              <a:rPr lang="en-US" altLang="zh-TW" sz="3600" b="1" baseline="30000"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a</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Shan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WU</a:t>
            </a:r>
            <a:r>
              <a:rPr lang="en-US" altLang="zh-TW" sz="3600" b="1" baseline="30000"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a</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Lixiang</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LIU</a:t>
            </a:r>
            <a:r>
              <a:rPr lang="en-US" altLang="zh-TW" sz="3600" b="1" baseline="30000"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a</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p>
          <a:p>
            <a:pPr algn="ctr" eaLnBrk="1" hangingPunct="1">
              <a:spcBef>
                <a:spcPts val="0"/>
              </a:spcBef>
              <a:buClrTx/>
              <a:buSzTx/>
              <a:buFont typeface="Arial" charset="0"/>
              <a:buNone/>
              <a:defRPr/>
            </a:pP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Xiandong</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MENG</a:t>
            </a:r>
            <a:r>
              <a:rPr lang="en-US" altLang="zh-TW" sz="3600" b="1" baseline="30000"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b</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and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Pengcheng</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DING</a:t>
            </a:r>
            <a:r>
              <a:rPr lang="en-US" altLang="zh-TW" sz="3600" b="1" baseline="30000" dirty="0" err="1"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b</a:t>
            </a:r>
            <a:endParaRPr lang="en-US" altLang="zh-TW" sz="3600" b="1" baseline="30000"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endParaRPr>
          </a:p>
          <a:p>
            <a:pPr algn="ctr" eaLnBrk="1" hangingPunct="1">
              <a:spcBef>
                <a:spcPts val="1800"/>
              </a:spcBef>
              <a:buClrTx/>
              <a:buSzTx/>
              <a:buFont typeface="Arial" charset="0"/>
              <a:buNone/>
              <a:defRPr/>
            </a:pPr>
            <a:r>
              <a:rPr lang="en-US" altLang="zh-TW" sz="3600" b="1" baseline="30000"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a</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Science &amp; Technology on Integrated Information System Laboratory, Institute of Software Chinese Academy of Sciences Science, Beijing, China</a:t>
            </a:r>
          </a:p>
          <a:p>
            <a:pPr algn="ctr" eaLnBrk="1" hangingPunct="1">
              <a:spcBef>
                <a:spcPts val="1800"/>
              </a:spcBef>
              <a:buClrTx/>
              <a:buSzTx/>
              <a:buFont typeface="Arial" charset="0"/>
              <a:buNone/>
              <a:defRPr/>
            </a:pPr>
            <a:r>
              <a:rPr lang="en-US" altLang="zh-TW" sz="3600" b="1" baseline="30000"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b</a:t>
            </a:r>
            <a:r>
              <a:rPr lang="en-US" altLang="zh-TW" sz="3600" b="1" dirty="0" smtClean="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TINNO Communications Co., Ltd, </a:t>
            </a:r>
            <a:r>
              <a:rPr lang="en-US" altLang="zh-TW" sz="36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YiBin</a:t>
            </a:r>
            <a:r>
              <a:rPr lang="en-US" altLang="zh-TW" sz="36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Sichuan, China</a:t>
            </a:r>
          </a:p>
        </p:txBody>
      </p:sp>
      <p:sp>
        <p:nvSpPr>
          <p:cNvPr id="262" name="書卷 (水平) 261">
            <a:extLst>
              <a:ext uri="{FF2B5EF4-FFF2-40B4-BE49-F238E27FC236}">
                <a16:creationId xmlns="" xmlns:a16="http://schemas.microsoft.com/office/drawing/2014/main" id="{93F66DC5-AEFD-42F3-9D23-1CDD50D08F06}"/>
              </a:ext>
            </a:extLst>
          </p:cNvPr>
          <p:cNvSpPr/>
          <p:nvPr/>
        </p:nvSpPr>
        <p:spPr bwMode="auto">
          <a:xfrm>
            <a:off x="17532572" y="375966"/>
            <a:ext cx="3098562" cy="1209035"/>
          </a:xfrm>
          <a:prstGeom prst="horizontalScroll">
            <a:avLst/>
          </a:prstGeom>
          <a:solidFill>
            <a:schemeClr val="accent5"/>
          </a:solidFill>
          <a:ln w="9525" cap="flat" cmpd="sng" algn="ctr">
            <a:solidFill>
              <a:schemeClr val="accent5">
                <a:lumMod val="75000"/>
              </a:schemeClr>
            </a:solidFill>
            <a:prstDash val="solid"/>
            <a:round/>
            <a:headEnd type="none" w="sm" len="sm"/>
            <a:tailEnd type="none" w="sm" len="sm"/>
          </a:ln>
          <a:effectLst/>
        </p:spPr>
        <p:txBody>
          <a:bodyPr wrap="none" lIns="92463" tIns="46230" rIns="92463" bIns="46230"/>
          <a:lstStyle/>
          <a:p>
            <a:pPr defTabSz="974399" eaLnBrk="1" hangingPunct="1">
              <a:defRPr/>
            </a:pPr>
            <a:r>
              <a:rPr lang="en-US" altLang="zh-CN" sz="4994" b="1" dirty="0">
                <a:solidFill>
                  <a:srgbClr val="F7FCFF"/>
                </a:solidFill>
                <a:effectLst>
                  <a:outerShdw blurRad="38100" dist="38100" dir="2700000" algn="tl">
                    <a:srgbClr val="000000">
                      <a:alpha val="43137"/>
                    </a:srgbClr>
                  </a:outerShdw>
                </a:effectLst>
                <a:ea typeface="標楷體" pitchFamily="65" charset="-120"/>
              </a:rPr>
              <a:t> CNT</a:t>
            </a:r>
            <a:r>
              <a:rPr lang="zh-CN" altLang="en-US" sz="4994" b="1" dirty="0">
                <a:solidFill>
                  <a:srgbClr val="F7FCFF"/>
                </a:solidFill>
                <a:effectLst>
                  <a:outerShdw blurRad="38100" dist="38100" dir="2700000" algn="tl">
                    <a:srgbClr val="000000">
                      <a:alpha val="43137"/>
                    </a:srgbClr>
                  </a:outerShdw>
                </a:effectLst>
                <a:ea typeface="標楷體" pitchFamily="65" charset="-120"/>
              </a:rPr>
              <a:t>****</a:t>
            </a:r>
            <a:endParaRPr lang="zh-TW" altLang="en-US" sz="4994" b="1" dirty="0">
              <a:solidFill>
                <a:srgbClr val="F7FCFF"/>
              </a:solidFill>
              <a:effectLst>
                <a:outerShdw blurRad="38100" dist="38100" dir="2700000" algn="tl">
                  <a:srgbClr val="000000">
                    <a:alpha val="43137"/>
                  </a:srgbClr>
                </a:outerShdw>
              </a:effectLst>
              <a:ea typeface="標楷體" pitchFamily="65" charset="-120"/>
            </a:endParaRPr>
          </a:p>
        </p:txBody>
      </p:sp>
      <p:sp>
        <p:nvSpPr>
          <p:cNvPr id="52" name="同心圆 51">
            <a:extLst>
              <a:ext uri="{FF2B5EF4-FFF2-40B4-BE49-F238E27FC236}">
                <a16:creationId xmlns="" xmlns:a16="http://schemas.microsoft.com/office/drawing/2014/main" id="{6F77C15C-DB8A-41B2-9D14-7D8F7BC7C821}"/>
              </a:ext>
            </a:extLst>
          </p:cNvPr>
          <p:cNvSpPr/>
          <p:nvPr/>
        </p:nvSpPr>
        <p:spPr bwMode="auto">
          <a:xfrm>
            <a:off x="21480624" y="-15065123"/>
            <a:ext cx="541753" cy="535148"/>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53" name="同心圆 52">
            <a:extLst>
              <a:ext uri="{FF2B5EF4-FFF2-40B4-BE49-F238E27FC236}">
                <a16:creationId xmlns="" xmlns:a16="http://schemas.microsoft.com/office/drawing/2014/main" id="{8B6C956B-DFEB-431B-9847-5BB21B3ADBF7}"/>
              </a:ext>
            </a:extLst>
          </p:cNvPr>
          <p:cNvSpPr/>
          <p:nvPr/>
        </p:nvSpPr>
        <p:spPr bwMode="auto">
          <a:xfrm>
            <a:off x="-846866" y="-15065123"/>
            <a:ext cx="541756" cy="535148"/>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54" name="同心圆 53">
            <a:extLst>
              <a:ext uri="{FF2B5EF4-FFF2-40B4-BE49-F238E27FC236}">
                <a16:creationId xmlns="" xmlns:a16="http://schemas.microsoft.com/office/drawing/2014/main" id="{B028B52E-0BDF-4DF5-89C6-CAE20280DB80}"/>
              </a:ext>
            </a:extLst>
          </p:cNvPr>
          <p:cNvSpPr/>
          <p:nvPr/>
        </p:nvSpPr>
        <p:spPr bwMode="auto">
          <a:xfrm>
            <a:off x="21629277" y="44719303"/>
            <a:ext cx="541753" cy="535146"/>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55" name="同心圆 54">
            <a:extLst>
              <a:ext uri="{FF2B5EF4-FFF2-40B4-BE49-F238E27FC236}">
                <a16:creationId xmlns="" xmlns:a16="http://schemas.microsoft.com/office/drawing/2014/main" id="{3E112334-E776-40B9-BAF6-C1627E47E4A7}"/>
              </a:ext>
            </a:extLst>
          </p:cNvPr>
          <p:cNvSpPr/>
          <p:nvPr/>
        </p:nvSpPr>
        <p:spPr bwMode="auto">
          <a:xfrm>
            <a:off x="-846866" y="44656538"/>
            <a:ext cx="541756" cy="535146"/>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grpSp>
        <p:nvGrpSpPr>
          <p:cNvPr id="2058" name="组合 2057"/>
          <p:cNvGrpSpPr/>
          <p:nvPr/>
        </p:nvGrpSpPr>
        <p:grpSpPr>
          <a:xfrm>
            <a:off x="493909" y="5371711"/>
            <a:ext cx="4191717" cy="1981902"/>
            <a:chOff x="493909" y="5371711"/>
            <a:chExt cx="4191717" cy="1981902"/>
          </a:xfrm>
        </p:grpSpPr>
        <p:sp>
          <p:nvSpPr>
            <p:cNvPr id="60" name="TextBox 8">
              <a:extLst>
                <a:ext uri="{FF2B5EF4-FFF2-40B4-BE49-F238E27FC236}">
                  <a16:creationId xmlns="" xmlns:a16="http://schemas.microsoft.com/office/drawing/2014/main" id="{A98B1E44-3B8A-49D9-8B3F-1E995FAC87B4}"/>
                </a:ext>
              </a:extLst>
            </p:cNvPr>
            <p:cNvSpPr txBox="1"/>
            <p:nvPr/>
          </p:nvSpPr>
          <p:spPr>
            <a:xfrm>
              <a:off x="663461" y="5677439"/>
              <a:ext cx="3916259" cy="1308948"/>
            </a:xfrm>
            <a:prstGeom prst="rect">
              <a:avLst/>
            </a:prstGeom>
            <a:noFill/>
          </p:spPr>
          <p:txBody>
            <a:bodyPr wrap="square" rtlCol="0">
              <a:spAutoFit/>
            </a:bodyPr>
            <a:lstStyle/>
            <a:p>
              <a:r>
                <a:rPr lang="en-US" altLang="zh-CN" sz="3953" dirty="0">
                  <a:latin typeface="+mj-lt"/>
                </a:rPr>
                <a:t>Affiliation’s Logo Goes here if any</a:t>
              </a:r>
              <a:endParaRPr lang="zh-CN" altLang="en-US" sz="3953" dirty="0">
                <a:latin typeface="+mj-lt"/>
              </a:endParaRPr>
            </a:p>
          </p:txBody>
        </p:sp>
        <p:sp>
          <p:nvSpPr>
            <p:cNvPr id="64" name="圆角矩形 7">
              <a:extLst>
                <a:ext uri="{FF2B5EF4-FFF2-40B4-BE49-F238E27FC236}">
                  <a16:creationId xmlns="" xmlns:a16="http://schemas.microsoft.com/office/drawing/2014/main" id="{D9820F39-291F-4A29-B4AA-13FBE47FB624}"/>
                </a:ext>
              </a:extLst>
            </p:cNvPr>
            <p:cNvSpPr/>
            <p:nvPr/>
          </p:nvSpPr>
          <p:spPr>
            <a:xfrm>
              <a:off x="493909" y="5371711"/>
              <a:ext cx="4191717" cy="19819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6"/>
            </a:p>
          </p:txBody>
        </p:sp>
      </p:grpSp>
      <p:sp>
        <p:nvSpPr>
          <p:cNvPr id="5" name="文本框 4">
            <a:extLst>
              <a:ext uri="{FF2B5EF4-FFF2-40B4-BE49-F238E27FC236}">
                <a16:creationId xmlns="" xmlns:a16="http://schemas.microsoft.com/office/drawing/2014/main" id="{A88B3CCD-6C6D-42DE-A5E0-D054DDA64805}"/>
              </a:ext>
            </a:extLst>
          </p:cNvPr>
          <p:cNvSpPr txBox="1"/>
          <p:nvPr/>
        </p:nvSpPr>
        <p:spPr>
          <a:xfrm>
            <a:off x="4859482" y="182310"/>
            <a:ext cx="8424936" cy="646331"/>
          </a:xfrm>
          <a:prstGeom prst="rect">
            <a:avLst/>
          </a:prstGeom>
          <a:noFill/>
        </p:spPr>
        <p:txBody>
          <a:bodyPr wrap="square" rtlCol="0">
            <a:spAutoFit/>
          </a:bodyPr>
          <a:lstStyle/>
          <a:p>
            <a:r>
              <a:rPr lang="en-US" altLang="zh-CN" sz="1800" kern="100" dirty="0">
                <a:solidFill>
                  <a:schemeClr val="bg1">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rPr>
              <a:t>Copyright (or ©) [year released] by [name of owner]. All rights reserved. </a:t>
            </a:r>
            <a:endParaRPr lang="zh-CN" altLang="zh-CN" sz="1800" kern="100" dirty="0">
              <a:solidFill>
                <a:schemeClr val="bg1">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1" name="图片 10" descr="徽标&#10;&#10;描述已自动生成">
            <a:extLst>
              <a:ext uri="{FF2B5EF4-FFF2-40B4-BE49-F238E27FC236}">
                <a16:creationId xmlns="" xmlns:a16="http://schemas.microsoft.com/office/drawing/2014/main" id="{21F76DB2-316D-4BA0-9219-F48A730DD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841" y="844904"/>
            <a:ext cx="3025501" cy="3382609"/>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832" y="5339077"/>
            <a:ext cx="4435377" cy="2033062"/>
          </a:xfrm>
          <a:prstGeom prst="rect">
            <a:avLst/>
          </a:prstGeom>
        </p:spPr>
      </p:pic>
      <p:sp>
        <p:nvSpPr>
          <p:cNvPr id="6" name="矩形 5"/>
          <p:cNvSpPr/>
          <p:nvPr/>
        </p:nvSpPr>
        <p:spPr>
          <a:xfrm>
            <a:off x="619728" y="9115235"/>
            <a:ext cx="20369228" cy="1015663"/>
          </a:xfrm>
          <a:prstGeom prst="rect">
            <a:avLst/>
          </a:prstGeom>
        </p:spPr>
        <p:txBody>
          <a:bodyPr wrap="square">
            <a:spAutoFit/>
          </a:bodyPr>
          <a:lstStyle/>
          <a:p>
            <a:pPr algn="just"/>
            <a:r>
              <a:rPr lang="en-US" altLang="zh-CN" sz="2000" dirty="0" smtClean="0">
                <a:latin typeface="Times New Roman" panose="02020603050405020304" pitchFamily="18" charset="0"/>
                <a:ea typeface="MS Mincho"/>
              </a:rPr>
              <a:t>We </a:t>
            </a:r>
            <a:r>
              <a:rPr lang="en-US" altLang="zh-CN" sz="2000" dirty="0">
                <a:latin typeface="Times New Roman" panose="02020603050405020304" pitchFamily="18" charset="0"/>
                <a:ea typeface="MS Mincho"/>
              </a:rPr>
              <a:t>take the anti-jamming task of cognitive radio as a Markov decision process and propose an anti-jamming method based on Q-learning. The method aim to learn an efficient policy for users to maximize the total channel transmission capacity in different typical jamming scenarios. The simulation results indicate that </a:t>
            </a:r>
            <a:r>
              <a:rPr lang="en-US" altLang="zh-CN" sz="2000" dirty="0">
                <a:solidFill>
                  <a:srgbClr val="000000"/>
                </a:solidFill>
                <a:latin typeface="Times New Roman" panose="02020603050405020304" pitchFamily="18" charset="0"/>
                <a:ea typeface="MS Mincho"/>
              </a:rPr>
              <a:t>compared with the traditional anti-jamming methods,</a:t>
            </a:r>
            <a:r>
              <a:rPr lang="en-US" altLang="zh-CN" sz="2000" dirty="0">
                <a:latin typeface="Times New Roman" panose="02020603050405020304" pitchFamily="18" charset="0"/>
                <a:ea typeface="MS Mincho"/>
              </a:rPr>
              <a:t> the anti-jamming method based on Q-learning can obtain better performance, and more effective against several kinds of typical jamming models. </a:t>
            </a:r>
            <a:endParaRPr lang="zh-CN" altLang="en-US" sz="2000" dirty="0"/>
          </a:p>
        </p:txBody>
      </p:sp>
      <p:sp>
        <p:nvSpPr>
          <p:cNvPr id="8" name="矩形 7"/>
          <p:cNvSpPr/>
          <p:nvPr/>
        </p:nvSpPr>
        <p:spPr>
          <a:xfrm>
            <a:off x="493909" y="8472533"/>
            <a:ext cx="20603965" cy="646331"/>
          </a:xfrm>
          <a:prstGeom prst="rect">
            <a:avLst/>
          </a:prstGeom>
          <a:solidFill>
            <a:srgbClr val="FF6600"/>
          </a:solidFill>
        </p:spPr>
        <p:txBody>
          <a:bodyPr wrap="square">
            <a:spAutoFit/>
          </a:bodyPr>
          <a:lstStyle/>
          <a:p>
            <a:pPr algn="ctr"/>
            <a:r>
              <a:rPr lang="en-US" altLang="zh-CN" sz="3600" dirty="0">
                <a:solidFill>
                  <a:schemeClr val="bg1"/>
                </a:solidFill>
                <a:latin typeface="Times New Roman" panose="02020603050405020304" pitchFamily="18" charset="0"/>
                <a:cs typeface="Times New Roman" panose="02020603050405020304" pitchFamily="18" charset="0"/>
              </a:rPr>
              <a:t>Abstract</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sp>
        <p:nvSpPr>
          <p:cNvPr id="49" name="矩形 48"/>
          <p:cNvSpPr/>
          <p:nvPr/>
        </p:nvSpPr>
        <p:spPr>
          <a:xfrm>
            <a:off x="473658" y="10602143"/>
            <a:ext cx="20572056" cy="2422073"/>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472691" y="13415523"/>
            <a:ext cx="10125895" cy="8955013"/>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4858" y="10425413"/>
            <a:ext cx="20593235" cy="646331"/>
          </a:xfrm>
          <a:prstGeom prst="rect">
            <a:avLst/>
          </a:prstGeom>
          <a:solidFill>
            <a:srgbClr val="FF6600"/>
          </a:solidFill>
        </p:spPr>
        <p:txBody>
          <a:bodyPr wrap="square">
            <a:spAutoFit/>
          </a:bodyPr>
          <a:lstStyle/>
          <a:p>
            <a:pPr algn="ctr"/>
            <a:r>
              <a:rPr lang="zh-CN" altLang="en-US" sz="3600" dirty="0">
                <a:solidFill>
                  <a:schemeClr val="bg1"/>
                </a:solidFill>
                <a:latin typeface="Times New Roman" panose="02020603050405020304" pitchFamily="18" charset="0"/>
                <a:cs typeface="Times New Roman" panose="02020603050405020304" pitchFamily="18" charset="0"/>
              </a:rPr>
              <a:t>Introduction</a:t>
            </a:r>
          </a:p>
        </p:txBody>
      </p:sp>
      <p:sp>
        <p:nvSpPr>
          <p:cNvPr id="13" name="矩形 12"/>
          <p:cNvSpPr/>
          <p:nvPr/>
        </p:nvSpPr>
        <p:spPr>
          <a:xfrm>
            <a:off x="565917" y="11031835"/>
            <a:ext cx="20297220" cy="1938992"/>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Times New Roman" panose="02020603050405020304" pitchFamily="18" charset="0"/>
                <a:ea typeface="MS Mincho"/>
              </a:rPr>
              <a:t>In military confrontation applications, how to ensure the communication under the different jammers with unknown models is an active research </a:t>
            </a:r>
            <a:r>
              <a:rPr lang="zh-CN" altLang="en-US" sz="2000" dirty="0" smtClean="0">
                <a:latin typeface="Times New Roman" panose="02020603050405020304" pitchFamily="18" charset="0"/>
                <a:ea typeface="MS Mincho"/>
              </a:rPr>
              <a:t>topic</a:t>
            </a:r>
            <a:r>
              <a:rPr lang="en-US" altLang="zh-CN" sz="2000" dirty="0" smtClean="0">
                <a:latin typeface="Times New Roman" panose="02020603050405020304" pitchFamily="18" charset="0"/>
                <a:ea typeface="MS Mincho"/>
              </a:rPr>
              <a:t>.</a:t>
            </a:r>
          </a:p>
          <a:p>
            <a:pPr marL="342900" indent="-342900" algn="just">
              <a:buFont typeface="Arial" panose="020B0604020202020204" pitchFamily="34" charset="0"/>
              <a:buChar char="•"/>
            </a:pPr>
            <a:r>
              <a:rPr lang="en-US" altLang="zh-CN" sz="2000" dirty="0">
                <a:latin typeface="Times New Roman" panose="02020603050405020304" pitchFamily="18" charset="0"/>
                <a:ea typeface="MS Mincho"/>
              </a:rPr>
              <a:t>In recent years, game-theoretic modeling was a well-known technique used in cognitive radio (CR) to solve interference problems</a:t>
            </a:r>
            <a:r>
              <a:rPr lang="en-US" altLang="zh-CN" sz="2000" dirty="0" smtClean="0">
                <a:latin typeface="Times New Roman" panose="02020603050405020304" pitchFamily="18" charset="0"/>
                <a:ea typeface="MS Mincho"/>
              </a:rPr>
              <a:t>. However</a:t>
            </a:r>
            <a:r>
              <a:rPr lang="en-US" altLang="zh-CN" sz="2000" dirty="0">
                <a:latin typeface="Times New Roman" panose="02020603050405020304" pitchFamily="18" charset="0"/>
                <a:ea typeface="MS Mincho"/>
              </a:rPr>
              <a:t>, these approaches of game theory need prior knowledge such as the jamming pattern, which is unpractical in actual usage scenario</a:t>
            </a:r>
            <a:r>
              <a:rPr lang="en-US" altLang="zh-CN" sz="2000" dirty="0" smtClean="0">
                <a:latin typeface="Times New Roman" panose="02020603050405020304" pitchFamily="18" charset="0"/>
                <a:ea typeface="MS Mincho"/>
              </a:rPr>
              <a:t>.</a:t>
            </a:r>
          </a:p>
          <a:p>
            <a:pPr marL="342900" indent="-342900" algn="just">
              <a:buFont typeface="Arial" panose="020B0604020202020204" pitchFamily="34" charset="0"/>
              <a:buChar char="•"/>
            </a:pPr>
            <a:r>
              <a:rPr lang="en-US" altLang="zh-CN" sz="2000" dirty="0">
                <a:latin typeface="Times New Roman" panose="02020603050405020304" pitchFamily="18" charset="0"/>
                <a:ea typeface="MS Mincho"/>
              </a:rPr>
              <a:t>Reinforcement learning can also be used to find optimal anti-jamming strategies for many fields of communication. In this paper, compared with conservative SARSA, we consider Q-learning to determine optimal anti-jamming strategy . We build the CR anti-jamming model showing how Q-learning algorithm to choose optimal strategy to resist jamming, and via simulation to verify the anti-jamming performance of </a:t>
            </a:r>
            <a:r>
              <a:rPr lang="en-US" altLang="zh-CN" sz="2000" dirty="0" smtClean="0">
                <a:latin typeface="Times New Roman" panose="02020603050405020304" pitchFamily="18" charset="0"/>
                <a:ea typeface="MS Mincho"/>
              </a:rPr>
              <a:t>Q-learning. </a:t>
            </a:r>
            <a:endParaRPr lang="zh-CN" altLang="en-US" sz="2000" dirty="0">
              <a:latin typeface="Times New Roman" panose="02020603050405020304" pitchFamily="18" charset="0"/>
              <a:ea typeface="MS Mincho"/>
            </a:endParaRPr>
          </a:p>
        </p:txBody>
      </p:sp>
      <p:sp>
        <p:nvSpPr>
          <p:cNvPr id="57" name="矩形 56"/>
          <p:cNvSpPr/>
          <p:nvPr/>
        </p:nvSpPr>
        <p:spPr>
          <a:xfrm>
            <a:off x="10885506" y="13415523"/>
            <a:ext cx="10125895" cy="8935332"/>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dirty="0">
              <a:solidFill>
                <a:schemeClr val="tx1"/>
              </a:solidFill>
            </a:endParaRPr>
          </a:p>
        </p:txBody>
      </p:sp>
      <p:sp>
        <p:nvSpPr>
          <p:cNvPr id="14" name="矩形 13"/>
          <p:cNvSpPr/>
          <p:nvPr/>
        </p:nvSpPr>
        <p:spPr>
          <a:xfrm>
            <a:off x="472668" y="13265847"/>
            <a:ext cx="10138182" cy="646331"/>
          </a:xfrm>
          <a:prstGeom prst="rect">
            <a:avLst/>
          </a:prstGeom>
          <a:solidFill>
            <a:srgbClr val="FF6600"/>
          </a:solidFill>
        </p:spPr>
        <p:txBody>
          <a:bodyPr wrap="square">
            <a:spAutoFit/>
          </a:bodyPr>
          <a:lstStyle/>
          <a:p>
            <a:pPr algn="ctr"/>
            <a:r>
              <a:rPr lang="zh-CN" altLang="en-US" sz="3600" dirty="0">
                <a:solidFill>
                  <a:schemeClr val="bg1"/>
                </a:solidFill>
                <a:latin typeface="Times New Roman" panose="02020603050405020304" pitchFamily="18" charset="0"/>
                <a:cs typeface="Times New Roman" panose="02020603050405020304" pitchFamily="18" charset="0"/>
              </a:rPr>
              <a:t>System Model</a:t>
            </a:r>
          </a:p>
        </p:txBody>
      </p:sp>
      <p:grpSp>
        <p:nvGrpSpPr>
          <p:cNvPr id="2048" name="组合 2047"/>
          <p:cNvGrpSpPr/>
          <p:nvPr/>
        </p:nvGrpSpPr>
        <p:grpSpPr>
          <a:xfrm>
            <a:off x="1294352" y="14277879"/>
            <a:ext cx="3658244" cy="2422836"/>
            <a:chOff x="11331963" y="12148968"/>
            <a:chExt cx="5452502" cy="2812797"/>
          </a:xfrm>
        </p:grpSpPr>
        <p:sp>
          <p:nvSpPr>
            <p:cNvPr id="28" name="矩形 27"/>
            <p:cNvSpPr/>
            <p:nvPr/>
          </p:nvSpPr>
          <p:spPr>
            <a:xfrm>
              <a:off x="11331963" y="12148968"/>
              <a:ext cx="5452502" cy="2812797"/>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6"/>
            <a:stretch>
              <a:fillRect/>
            </a:stretch>
          </p:blipFill>
          <p:spPr>
            <a:xfrm>
              <a:off x="11411893" y="12351976"/>
              <a:ext cx="5303950" cy="2425590"/>
            </a:xfrm>
            <a:prstGeom prst="rect">
              <a:avLst/>
            </a:prstGeom>
          </p:spPr>
        </p:pic>
      </p:grpSp>
      <p:sp>
        <p:nvSpPr>
          <p:cNvPr id="2053" name="矩形 2052"/>
          <p:cNvSpPr/>
          <p:nvPr/>
        </p:nvSpPr>
        <p:spPr>
          <a:xfrm>
            <a:off x="5797771" y="16702554"/>
            <a:ext cx="4282812" cy="830997"/>
          </a:xfrm>
          <a:prstGeom prst="rect">
            <a:avLst/>
          </a:prstGeom>
        </p:spPr>
        <p:txBody>
          <a:bodyPr wrap="square">
            <a:spAutoFit/>
          </a:bodyPr>
          <a:lstStyle/>
          <a:p>
            <a:pPr algn="just"/>
            <a:r>
              <a:rPr lang="zh-CN" altLang="en-US" sz="1600" b="1" dirty="0" smtClean="0">
                <a:latin typeface="Times New Roman" panose="02020603050405020304" pitchFamily="18" charset="0"/>
                <a:ea typeface="MS Mincho"/>
              </a:rPr>
              <a:t>Figure 2</a:t>
            </a:r>
            <a:r>
              <a:rPr lang="zh-CN" altLang="en-US" sz="1600" dirty="0">
                <a:latin typeface="Times New Roman" panose="02020603050405020304" pitchFamily="18" charset="0"/>
                <a:ea typeface="MS Mincho"/>
              </a:rPr>
              <a:t>. Random jamming model (a), Sweep jamming model (b), </a:t>
            </a:r>
            <a:r>
              <a:rPr lang="zh-CN" altLang="en-US" sz="1600" dirty="0" smtClean="0">
                <a:latin typeface="Times New Roman" panose="02020603050405020304" pitchFamily="18" charset="0"/>
                <a:ea typeface="MS Mincho"/>
              </a:rPr>
              <a:t>  Comb </a:t>
            </a:r>
            <a:r>
              <a:rPr lang="zh-CN" altLang="en-US" sz="1600" dirty="0">
                <a:latin typeface="Times New Roman" panose="02020603050405020304" pitchFamily="18" charset="0"/>
                <a:ea typeface="MS Mincho"/>
              </a:rPr>
              <a:t>spectrum jamming model (c) and Tracking </a:t>
            </a:r>
            <a:r>
              <a:rPr lang="zh-CN" altLang="en-US" sz="1600" dirty="0" smtClean="0">
                <a:latin typeface="Times New Roman" panose="02020603050405020304" pitchFamily="18" charset="0"/>
                <a:ea typeface="MS Mincho"/>
              </a:rPr>
              <a:t>jamming </a:t>
            </a:r>
            <a:r>
              <a:rPr lang="zh-CN" altLang="en-US" sz="1600" dirty="0">
                <a:latin typeface="Times New Roman" panose="02020603050405020304" pitchFamily="18" charset="0"/>
                <a:ea typeface="MS Mincho"/>
              </a:rPr>
              <a:t>model (d</a:t>
            </a:r>
            <a:r>
              <a:rPr lang="zh-CN" altLang="en-US" sz="1600" dirty="0" smtClean="0">
                <a:latin typeface="Times New Roman" panose="02020603050405020304" pitchFamily="18" charset="0"/>
                <a:ea typeface="MS Mincho"/>
              </a:rPr>
              <a:t>)</a:t>
            </a:r>
            <a:endParaRPr lang="zh-CN" altLang="en-US" sz="1600" dirty="0">
              <a:latin typeface="Times New Roman" panose="02020603050405020304" pitchFamily="18" charset="0"/>
              <a:ea typeface="MS Mincho"/>
            </a:endParaRPr>
          </a:p>
        </p:txBody>
      </p:sp>
      <p:grpSp>
        <p:nvGrpSpPr>
          <p:cNvPr id="2055" name="组合 2054"/>
          <p:cNvGrpSpPr/>
          <p:nvPr/>
        </p:nvGrpSpPr>
        <p:grpSpPr>
          <a:xfrm>
            <a:off x="6209822" y="14271328"/>
            <a:ext cx="3344360" cy="2468443"/>
            <a:chOff x="11391929" y="16036352"/>
            <a:chExt cx="5452502" cy="3565750"/>
          </a:xfrm>
        </p:grpSpPr>
        <p:sp>
          <p:nvSpPr>
            <p:cNvPr id="75" name="矩形 74"/>
            <p:cNvSpPr/>
            <p:nvPr/>
          </p:nvSpPr>
          <p:spPr>
            <a:xfrm>
              <a:off x="11391929" y="16036352"/>
              <a:ext cx="5452502" cy="355558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4" name="图片 2053"/>
            <p:cNvPicPr>
              <a:picLocks noChangeAspect="1"/>
            </p:cNvPicPr>
            <p:nvPr/>
          </p:nvPicPr>
          <p:blipFill>
            <a:blip r:embed="rId7"/>
            <a:stretch>
              <a:fillRect/>
            </a:stretch>
          </p:blipFill>
          <p:spPr>
            <a:xfrm>
              <a:off x="11483900" y="16148190"/>
              <a:ext cx="5311962" cy="3453912"/>
            </a:xfrm>
            <a:prstGeom prst="rect">
              <a:avLst/>
            </a:prstGeom>
          </p:spPr>
        </p:pic>
      </p:grpSp>
      <p:sp>
        <p:nvSpPr>
          <p:cNvPr id="86" name="矩形 85"/>
          <p:cNvSpPr/>
          <p:nvPr/>
        </p:nvSpPr>
        <p:spPr>
          <a:xfrm>
            <a:off x="985230" y="16741463"/>
            <a:ext cx="4336857" cy="584775"/>
          </a:xfrm>
          <a:prstGeom prst="rect">
            <a:avLst/>
          </a:prstGeom>
        </p:spPr>
        <p:txBody>
          <a:bodyPr wrap="square">
            <a:spAutoFit/>
          </a:bodyPr>
          <a:lstStyle/>
          <a:p>
            <a:pPr algn="just"/>
            <a:r>
              <a:rPr lang="zh-CN" altLang="en-US" sz="1600" b="1" dirty="0">
                <a:latin typeface="Times New Roman" panose="02020603050405020304" pitchFamily="18" charset="0"/>
                <a:ea typeface="MS Mincho"/>
              </a:rPr>
              <a:t>Figure </a:t>
            </a:r>
            <a:r>
              <a:rPr lang="en-US" altLang="zh-CN" sz="1600" b="1" dirty="0">
                <a:latin typeface="Times New Roman" panose="02020603050405020304" pitchFamily="18" charset="0"/>
                <a:ea typeface="MS Mincho"/>
              </a:rPr>
              <a:t>1</a:t>
            </a:r>
            <a:r>
              <a:rPr lang="zh-CN" altLang="en-US" sz="1600" dirty="0">
                <a:latin typeface="Times New Roman" panose="02020603050405020304" pitchFamily="18" charset="0"/>
                <a:ea typeface="MS Mincho"/>
              </a:rPr>
              <a:t>. </a:t>
            </a:r>
            <a:r>
              <a:rPr lang="en-US" altLang="zh-CN" sz="1600" dirty="0">
                <a:latin typeface="Times New Roman" panose="02020603050405020304" pitchFamily="18" charset="0"/>
                <a:ea typeface="MS Mincho"/>
              </a:rPr>
              <a:t>Cognitive Radio Communication with Jamming</a:t>
            </a:r>
            <a:endParaRPr lang="zh-CN" altLang="en-US" sz="1600" dirty="0">
              <a:latin typeface="Times New Roman" panose="02020603050405020304" pitchFamily="18" charset="0"/>
              <a:ea typeface="MS Mincho"/>
            </a:endParaRPr>
          </a:p>
        </p:txBody>
      </p:sp>
      <p:sp>
        <p:nvSpPr>
          <p:cNvPr id="87" name="矩形 86"/>
          <p:cNvSpPr/>
          <p:nvPr/>
        </p:nvSpPr>
        <p:spPr>
          <a:xfrm>
            <a:off x="606721" y="17915071"/>
            <a:ext cx="9771698" cy="4154984"/>
          </a:xfrm>
          <a:prstGeom prst="rect">
            <a:avLst/>
          </a:prstGeom>
        </p:spPr>
        <p:txBody>
          <a:bodyPr wrap="square">
            <a:spAutoFit/>
          </a:bodyPr>
          <a:lstStyle/>
          <a:p>
            <a:pPr marL="342900" indent="-342900" algn="just">
              <a:spcAft>
                <a:spcPts val="600"/>
              </a:spcAft>
              <a:buFont typeface="Wingdings" panose="05000000000000000000" pitchFamily="2" charset="2"/>
              <a:buChar char="p"/>
            </a:pPr>
            <a:r>
              <a:rPr lang="en-US" altLang="zh-CN" sz="2000" dirty="0">
                <a:latin typeface="Times New Roman" panose="02020603050405020304" pitchFamily="18" charset="0"/>
                <a:ea typeface="MS Mincho"/>
              </a:rPr>
              <a:t>The model in Figure 1 has one cognitive user (CU) and </a:t>
            </a:r>
            <a:r>
              <a:rPr lang="en-US" altLang="zh-CN" sz="2000" i="1" dirty="0">
                <a:latin typeface="Times New Roman" panose="02020603050405020304" pitchFamily="18" charset="0"/>
                <a:ea typeface="MS Mincho"/>
              </a:rPr>
              <a:t>J</a:t>
            </a:r>
            <a:r>
              <a:rPr lang="en-US" altLang="zh-CN" sz="2000" dirty="0">
                <a:latin typeface="Times New Roman" panose="02020603050405020304" pitchFamily="18" charset="0"/>
                <a:ea typeface="MS Mincho"/>
              </a:rPr>
              <a:t> </a:t>
            </a:r>
            <a:r>
              <a:rPr lang="en-US" altLang="zh-CN" sz="2000" dirty="0" smtClean="0">
                <a:latin typeface="Times New Roman" panose="02020603050405020304" pitchFamily="18" charset="0"/>
                <a:ea typeface="MS Mincho"/>
              </a:rPr>
              <a:t>jammers.</a:t>
            </a:r>
            <a:endParaRPr lang="en-US" altLang="zh-CN" dirty="0">
              <a:latin typeface="Times New Roman" panose="02020603050405020304" pitchFamily="18" charset="0"/>
              <a:ea typeface="MS Mincho"/>
            </a:endParaRP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The licensed frequency band is divided into K channels. </a:t>
            </a: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The dotted line represents the possible selected channel, and the solid line represents the actually selected channel.</a:t>
            </a: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Assuming that the channel sensing part is known, the CU can observer the channel situation in real time .The jammer can only jam one channel in each time slot</a:t>
            </a:r>
            <a:r>
              <a:rPr lang="en-US" altLang="zh-CN" sz="1900" dirty="0" smtClean="0">
                <a:latin typeface="Times New Roman" panose="02020603050405020304" pitchFamily="18" charset="0"/>
                <a:ea typeface="MS Mincho"/>
              </a:rPr>
              <a:t>.</a:t>
            </a:r>
          </a:p>
          <a:p>
            <a:pPr marL="342900" indent="-342900" algn="just">
              <a:spcBef>
                <a:spcPts val="600"/>
              </a:spcBef>
              <a:spcAft>
                <a:spcPts val="600"/>
              </a:spcAft>
              <a:buFont typeface="Wingdings" panose="05000000000000000000" pitchFamily="2" charset="2"/>
              <a:buChar char="p"/>
            </a:pPr>
            <a:r>
              <a:rPr lang="en-US" altLang="zh-CN" sz="2000" dirty="0">
                <a:latin typeface="Times New Roman" panose="02020603050405020304" pitchFamily="18" charset="0"/>
                <a:ea typeface="MS Mincho"/>
              </a:rPr>
              <a:t>Figure 2 shows four popular kinds of jammers in military confront-</a:t>
            </a:r>
            <a:r>
              <a:rPr lang="en-US" altLang="zh-CN" sz="2000" dirty="0" err="1">
                <a:latin typeface="Times New Roman" panose="02020603050405020304" pitchFamily="18" charset="0"/>
                <a:ea typeface="MS Mincho"/>
              </a:rPr>
              <a:t>ation</a:t>
            </a:r>
            <a:r>
              <a:rPr lang="en-US" altLang="zh-CN" sz="2000" dirty="0">
                <a:latin typeface="Times New Roman" panose="02020603050405020304" pitchFamily="18" charset="0"/>
                <a:ea typeface="MS Mincho"/>
              </a:rPr>
              <a:t> applications.</a:t>
            </a: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Random jammer: randomly jams a channel in each time slot.</a:t>
            </a: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Sweep jammer: periodically scans the target frequency band. In a scanning period, the jamming frequency moves from the lowest frequency to the highest.</a:t>
            </a: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Comb spectrum jammer: </a:t>
            </a:r>
            <a:r>
              <a:rPr lang="en-US" altLang="zh-CN" sz="1900" dirty="0" err="1">
                <a:latin typeface="Times New Roman" panose="02020603050405020304" pitchFamily="18" charset="0"/>
                <a:ea typeface="MS Mincho"/>
              </a:rPr>
              <a:t>superim</a:t>
            </a:r>
            <a:r>
              <a:rPr lang="en-US" altLang="zh-CN" sz="1900" dirty="0">
                <a:latin typeface="Times New Roman" panose="02020603050405020304" pitchFamily="18" charset="0"/>
                <a:ea typeface="MS Mincho"/>
              </a:rPr>
              <a:t>-poses multiple narrowband jam-</a:t>
            </a:r>
            <a:r>
              <a:rPr lang="en-US" altLang="zh-CN" sz="1900" dirty="0" err="1">
                <a:latin typeface="Times New Roman" panose="02020603050405020304" pitchFamily="18" charset="0"/>
                <a:ea typeface="MS Mincho"/>
              </a:rPr>
              <a:t>ming</a:t>
            </a:r>
            <a:r>
              <a:rPr lang="en-US" altLang="zh-CN" sz="1900" dirty="0">
                <a:latin typeface="Times New Roman" panose="02020603050405020304" pitchFamily="18" charset="0"/>
                <a:ea typeface="MS Mincho"/>
              </a:rPr>
              <a:t> signals within a certain bandwidth.</a:t>
            </a:r>
          </a:p>
          <a:p>
            <a:pPr marL="800100" lvl="1" indent="-342900" algn="just">
              <a:buFont typeface="Arial" panose="020B0604020202020204" pitchFamily="34" charset="0"/>
              <a:buChar char="•"/>
            </a:pPr>
            <a:r>
              <a:rPr lang="en-US" altLang="zh-CN" sz="1900" dirty="0">
                <a:latin typeface="Times New Roman" panose="02020603050405020304" pitchFamily="18" charset="0"/>
                <a:ea typeface="MS Mincho"/>
              </a:rPr>
              <a:t>Tracking jammer, which the jamming frequency follows the change of the target signal</a:t>
            </a:r>
            <a:r>
              <a:rPr lang="en-US" altLang="zh-CN" sz="1900" dirty="0" smtClean="0"/>
              <a:t>.</a:t>
            </a:r>
            <a:endParaRPr lang="en-US" altLang="zh-CN" sz="1900" dirty="0"/>
          </a:p>
        </p:txBody>
      </p:sp>
      <p:sp>
        <p:nvSpPr>
          <p:cNvPr id="2068" name="矩形 2067"/>
          <p:cNvSpPr/>
          <p:nvPr/>
        </p:nvSpPr>
        <p:spPr>
          <a:xfrm>
            <a:off x="10881079" y="13235862"/>
            <a:ext cx="10152000" cy="646331"/>
          </a:xfrm>
          <a:prstGeom prst="rect">
            <a:avLst/>
          </a:prstGeom>
          <a:solidFill>
            <a:srgbClr val="FF6600"/>
          </a:solidFill>
        </p:spPr>
        <p:txBody>
          <a:bodyPr wrap="none">
            <a:spAutoFit/>
          </a:bodyPr>
          <a:lstStyle/>
          <a:p>
            <a:pPr algn="ctr"/>
            <a:r>
              <a:rPr lang="en-US" altLang="zh-CN" sz="3600" dirty="0">
                <a:solidFill>
                  <a:schemeClr val="bg1"/>
                </a:solidFill>
                <a:latin typeface="Times New Roman" panose="02020603050405020304" pitchFamily="18" charset="0"/>
                <a:cs typeface="Times New Roman" panose="02020603050405020304" pitchFamily="18" charset="0"/>
              </a:rPr>
              <a:t>Anti-jamming Method</a:t>
            </a:r>
            <a:r>
              <a:rPr lang="en-US" altLang="zh-CN" dirty="0">
                <a:latin typeface="Times New Roman" panose="02020603050405020304" pitchFamily="18" charset="0"/>
                <a:ea typeface="MS Mincho"/>
              </a:rPr>
              <a:t> </a:t>
            </a:r>
            <a:r>
              <a:rPr lang="en-US" altLang="zh-CN" sz="3600" dirty="0">
                <a:solidFill>
                  <a:schemeClr val="bg1"/>
                </a:solidFill>
                <a:latin typeface="Times New Roman" panose="02020603050405020304" pitchFamily="18" charset="0"/>
                <a:cs typeface="Times New Roman" panose="02020603050405020304" pitchFamily="18" charset="0"/>
              </a:rPr>
              <a:t>based on Q-learning</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sp>
        <p:nvSpPr>
          <p:cNvPr id="2074" name="文本框 2073"/>
          <p:cNvSpPr txBox="1"/>
          <p:nvPr/>
        </p:nvSpPr>
        <p:spPr>
          <a:xfrm>
            <a:off x="11007233" y="13914750"/>
            <a:ext cx="9792947" cy="8402300"/>
          </a:xfrm>
          <a:prstGeom prst="rect">
            <a:avLst/>
          </a:prstGeom>
          <a:noFill/>
        </p:spPr>
        <p:txBody>
          <a:bodyPr wrap="square" rtlCol="0">
            <a:spAutoFit/>
          </a:bodyPr>
          <a:lstStyle/>
          <a:p>
            <a:pPr algn="just">
              <a:spcAft>
                <a:spcPts val="600"/>
              </a:spcAft>
            </a:pPr>
            <a:r>
              <a:rPr lang="en-US" altLang="zh-CN" sz="2000" b="1" dirty="0" smtClean="0">
                <a:latin typeface="Times New Roman" panose="02020603050405020304" pitchFamily="18" charset="0"/>
                <a:cs typeface="Times New Roman" panose="02020603050405020304" pitchFamily="18" charset="0"/>
              </a:rPr>
              <a:t>Input</a:t>
            </a:r>
            <a:r>
              <a:rPr lang="en-US" altLang="zh-CN" sz="2000" dirty="0" smtClean="0">
                <a:latin typeface="Times New Roman" panose="02020603050405020304" pitchFamily="18" charset="0"/>
                <a:cs typeface="Times New Roman" panose="02020603050405020304" pitchFamily="18" charset="0"/>
              </a:rPr>
              <a:t>:</a:t>
            </a:r>
            <a:r>
              <a:rPr lang="en-US" altLang="zh-CN" sz="2000" dirty="0"/>
              <a:t> </a:t>
            </a:r>
            <a:r>
              <a:rPr lang="en-US" altLang="zh-CN" sz="2000" i="1" dirty="0" smtClean="0">
                <a:latin typeface="Times New Roman" panose="02020603050405020304" pitchFamily="18" charset="0"/>
                <a:cs typeface="Times New Roman" panose="02020603050405020304" pitchFamily="18" charset="0"/>
              </a:rPr>
              <a:t>σ</a:t>
            </a:r>
            <a:r>
              <a:rPr lang="en-US" altLang="zh-CN" sz="2000" baseline="30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-noise variance, </a:t>
            </a:r>
            <a:r>
              <a:rPr lang="en-US" altLang="zh-CN" sz="2000" i="1" dirty="0" smtClean="0">
                <a:latin typeface="Times New Roman" panose="02020603050405020304" pitchFamily="18" charset="0"/>
                <a:cs typeface="Times New Roman" panose="02020603050405020304" pitchFamily="18" charset="0"/>
              </a:rPr>
              <a:t>k</a:t>
            </a:r>
            <a:r>
              <a:rPr lang="en-US" altLang="zh-CN" sz="2000" dirty="0" smtClean="0">
                <a:latin typeface="Times New Roman" panose="02020603050405020304" pitchFamily="18" charset="0"/>
                <a:cs typeface="Times New Roman" panose="02020603050405020304" pitchFamily="18" charset="0"/>
              </a:rPr>
              <a:t>-channel index, </a:t>
            </a:r>
            <a:r>
              <a:rPr lang="en-US" altLang="zh-CN" sz="2000" i="1" dirty="0" err="1">
                <a:latin typeface="Times New Roman" panose="02020603050405020304" pitchFamily="18" charset="0"/>
                <a:cs typeface="Times New Roman" panose="02020603050405020304" pitchFamily="18" charset="0"/>
              </a:rPr>
              <a:t>B</a:t>
            </a:r>
            <a:r>
              <a:rPr lang="en-US" altLang="zh-CN" sz="2000" i="1" baseline="-25000" dirty="0" err="1">
                <a:latin typeface="Times New Roman" panose="02020603050405020304" pitchFamily="18" charset="0"/>
                <a:cs typeface="Times New Roman" panose="02020603050405020304" pitchFamily="18" charset="0"/>
              </a:rPr>
              <a:t>k</a:t>
            </a:r>
            <a:r>
              <a:rPr lang="en-US" altLang="zh-CN" sz="2000" dirty="0" smtClean="0">
                <a:latin typeface="Times New Roman" panose="02020603050405020304" pitchFamily="18" charset="0"/>
                <a:cs typeface="Times New Roman" panose="02020603050405020304" pitchFamily="18" charset="0"/>
              </a:rPr>
              <a:t>-bandwidth </a:t>
            </a:r>
            <a:r>
              <a:rPr lang="en-US" altLang="zh-CN" sz="2000" dirty="0">
                <a:latin typeface="Times New Roman" panose="02020603050405020304" pitchFamily="18" charset="0"/>
                <a:cs typeface="Times New Roman" panose="02020603050405020304" pitchFamily="18" charset="0"/>
              </a:rPr>
              <a:t>of </a:t>
            </a:r>
            <a:r>
              <a:rPr lang="en-US" altLang="zh-CN" sz="2000" dirty="0" smtClean="0">
                <a:latin typeface="Times New Roman" panose="02020603050405020304" pitchFamily="18" charset="0"/>
                <a:cs typeface="Times New Roman" panose="02020603050405020304" pitchFamily="18" charset="0"/>
              </a:rPr>
              <a:t>channel </a:t>
            </a:r>
            <a:r>
              <a:rPr lang="en-US" altLang="zh-CN" sz="2000" i="1" dirty="0" smtClean="0">
                <a:latin typeface="Times New Roman" panose="02020603050405020304" pitchFamily="18" charset="0"/>
                <a:cs typeface="Times New Roman" panose="02020603050405020304" pitchFamily="18" charset="0"/>
              </a:rPr>
              <a:t>k</a:t>
            </a:r>
            <a:r>
              <a:rPr lang="en-US" altLang="zh-CN" sz="2000" dirty="0" smtClean="0">
                <a:latin typeface="Times New Roman" panose="02020603050405020304" pitchFamily="18" charset="0"/>
                <a:cs typeface="Times New Roman" panose="02020603050405020304" pitchFamily="18" charset="0"/>
              </a:rPr>
              <a:t>, </a:t>
            </a:r>
            <a:r>
              <a:rPr lang="en-US" altLang="zh-CN" sz="2000" i="1" dirty="0" err="1" smtClean="0">
                <a:latin typeface="Times New Roman" panose="02020603050405020304" pitchFamily="18" charset="0"/>
                <a:cs typeface="Times New Roman" panose="02020603050405020304" pitchFamily="18" charset="0"/>
              </a:rPr>
              <a:t>x</a:t>
            </a:r>
            <a:r>
              <a:rPr lang="en-US" altLang="zh-CN" sz="2000" i="1" baseline="30000" dirty="0" err="1" smtClean="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-channel </a:t>
            </a:r>
            <a:r>
              <a:rPr lang="en-US" altLang="zh-CN" sz="2000" dirty="0">
                <a:latin typeface="Times New Roman" panose="02020603050405020304" pitchFamily="18" charset="0"/>
                <a:cs typeface="Times New Roman" panose="02020603050405020304" pitchFamily="18" charset="0"/>
              </a:rPr>
              <a:t>selected by </a:t>
            </a:r>
            <a:r>
              <a:rPr lang="en-US" altLang="zh-CN" sz="2000" dirty="0" smtClean="0">
                <a:latin typeface="Times New Roman" panose="02020603050405020304" pitchFamily="18" charset="0"/>
                <a:cs typeface="Times New Roman" panose="02020603050405020304" pitchFamily="18" charset="0"/>
              </a:rPr>
              <a:t>  CU, </a:t>
            </a:r>
            <a:r>
              <a:rPr lang="en-US" altLang="zh-CN" sz="2000" i="1" dirty="0" err="1" smtClean="0">
                <a:latin typeface="Times New Roman" panose="02020603050405020304" pitchFamily="18" charset="0"/>
                <a:cs typeface="Times New Roman" panose="02020603050405020304" pitchFamily="18" charset="0"/>
              </a:rPr>
              <a:t>y</a:t>
            </a:r>
            <a:r>
              <a:rPr lang="en-US" altLang="zh-CN" sz="2000" i="1" baseline="30000" dirty="0" err="1" smtClean="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-channel </a:t>
            </a:r>
            <a:r>
              <a:rPr lang="en-US" altLang="zh-CN" sz="2000" dirty="0">
                <a:latin typeface="Times New Roman" panose="02020603050405020304" pitchFamily="18" charset="0"/>
                <a:cs typeface="Times New Roman" panose="02020603050405020304" pitchFamily="18" charset="0"/>
              </a:rPr>
              <a:t>selected by </a:t>
            </a:r>
            <a:r>
              <a:rPr lang="en-US" altLang="zh-CN" sz="2000" dirty="0" smtClean="0">
                <a:latin typeface="Times New Roman" panose="02020603050405020304" pitchFamily="18" charset="0"/>
                <a:cs typeface="Times New Roman" panose="02020603050405020304" pitchFamily="18" charset="0"/>
              </a:rPr>
              <a:t>jammers, </a:t>
            </a:r>
            <a:r>
              <a:rPr lang="en-US" altLang="zh-CN" sz="2000" i="1" dirty="0" err="1" smtClean="0">
                <a:latin typeface="Times New Roman" panose="02020603050405020304" pitchFamily="18" charset="0"/>
                <a:cs typeface="Times New Roman" panose="02020603050405020304" pitchFamily="18" charset="0"/>
              </a:rPr>
              <a:t>h</a:t>
            </a:r>
            <a:r>
              <a:rPr lang="en-US" altLang="zh-CN" sz="2000" i="1" baseline="-25000" dirty="0" err="1" smtClean="0">
                <a:latin typeface="Times New Roman" panose="02020603050405020304" pitchFamily="18" charset="0"/>
                <a:cs typeface="Times New Roman" panose="02020603050405020304" pitchFamily="18" charset="0"/>
              </a:rPr>
              <a:t>k</a:t>
            </a:r>
            <a:r>
              <a:rPr lang="en-US" altLang="zh-CN" sz="2000" dirty="0" smtClean="0">
                <a:latin typeface="Times New Roman" panose="02020603050405020304" pitchFamily="18" charset="0"/>
                <a:cs typeface="Times New Roman" panose="02020603050405020304" pitchFamily="18" charset="0"/>
              </a:rPr>
              <a:t>-gain of channel </a:t>
            </a:r>
            <a:r>
              <a:rPr lang="en-US" altLang="zh-CN" sz="2000" i="1" dirty="0" smtClean="0">
                <a:latin typeface="Times New Roman" panose="02020603050405020304" pitchFamily="18" charset="0"/>
                <a:cs typeface="Times New Roman" panose="02020603050405020304" pitchFamily="18" charset="0"/>
              </a:rPr>
              <a:t>k</a:t>
            </a:r>
            <a:r>
              <a:rPr lang="en-US" altLang="zh-CN" sz="2000" dirty="0" smtClean="0">
                <a:latin typeface="Times New Roman" panose="02020603050405020304" pitchFamily="18" charset="0"/>
                <a:cs typeface="Times New Roman" panose="02020603050405020304" pitchFamily="18" charset="0"/>
              </a:rPr>
              <a:t> for CU, </a:t>
            </a:r>
            <a:r>
              <a:rPr lang="en-US" altLang="zh-CN" sz="2000" i="1" dirty="0" err="1" smtClean="0">
                <a:latin typeface="Times New Roman" panose="02020603050405020304" pitchFamily="18" charset="0"/>
                <a:cs typeface="Times New Roman" panose="02020603050405020304" pitchFamily="18" charset="0"/>
              </a:rPr>
              <a:t>g</a:t>
            </a:r>
            <a:r>
              <a:rPr lang="en-US" altLang="zh-CN" sz="2000" i="1" baseline="-25000" dirty="0" err="1" smtClean="0">
                <a:latin typeface="Times New Roman" panose="02020603050405020304" pitchFamily="18" charset="0"/>
                <a:cs typeface="Times New Roman" panose="02020603050405020304" pitchFamily="18" charset="0"/>
              </a:rPr>
              <a:t>k</a:t>
            </a:r>
            <a:r>
              <a:rPr lang="en-US" altLang="zh-CN" sz="2000" dirty="0" smtClean="0">
                <a:latin typeface="Times New Roman" panose="02020603050405020304" pitchFamily="18" charset="0"/>
                <a:cs typeface="Times New Roman" panose="02020603050405020304" pitchFamily="18" charset="0"/>
              </a:rPr>
              <a:t>-gain </a:t>
            </a:r>
            <a:r>
              <a:rPr lang="en-US" altLang="zh-CN" sz="2000" dirty="0">
                <a:latin typeface="Times New Roman" panose="02020603050405020304" pitchFamily="18" charset="0"/>
                <a:cs typeface="Times New Roman" panose="02020603050405020304" pitchFamily="18" charset="0"/>
              </a:rPr>
              <a:t>of channel </a:t>
            </a:r>
            <a:r>
              <a:rPr lang="en-US" altLang="zh-CN" sz="2000" i="1" dirty="0">
                <a:latin typeface="Times New Roman" panose="02020603050405020304" pitchFamily="18" charset="0"/>
                <a:cs typeface="Times New Roman" panose="02020603050405020304" pitchFamily="18" charset="0"/>
              </a:rPr>
              <a:t>k</a:t>
            </a:r>
            <a:r>
              <a:rPr lang="en-US" altLang="zh-CN" sz="2000" dirty="0">
                <a:latin typeface="Times New Roman" panose="02020603050405020304" pitchFamily="18" charset="0"/>
                <a:cs typeface="Times New Roman" panose="02020603050405020304" pitchFamily="18" charset="0"/>
              </a:rPr>
              <a:t> for </a:t>
            </a:r>
            <a:r>
              <a:rPr lang="en-US" altLang="zh-CN" sz="2000" dirty="0" smtClean="0">
                <a:latin typeface="Times New Roman" panose="02020603050405020304" pitchFamily="18" charset="0"/>
                <a:cs typeface="Times New Roman" panose="02020603050405020304" pitchFamily="18" charset="0"/>
              </a:rPr>
              <a:t>jammers, </a:t>
            </a:r>
            <a:r>
              <a:rPr lang="en-US" altLang="zh-CN" sz="2000" i="1" dirty="0" smtClean="0">
                <a:latin typeface="Times New Roman" panose="02020603050405020304" pitchFamily="18" charset="0"/>
                <a:cs typeface="Times New Roman" panose="02020603050405020304" pitchFamily="18" charset="0"/>
              </a:rPr>
              <a:t>p</a:t>
            </a:r>
            <a:r>
              <a:rPr lang="en-US" altLang="zh-CN" sz="2000" i="1" baseline="-25000" dirty="0" smtClean="0">
                <a:latin typeface="Times New Roman" panose="02020603050405020304" pitchFamily="18" charset="0"/>
                <a:cs typeface="Times New Roman" panose="02020603050405020304" pitchFamily="18" charset="0"/>
              </a:rPr>
              <a:t>c</a:t>
            </a: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transmission power of </a:t>
            </a:r>
            <a:r>
              <a:rPr lang="en-US" altLang="zh-CN" sz="2000" dirty="0" smtClean="0">
                <a:latin typeface="Times New Roman" panose="02020603050405020304" pitchFamily="18" charset="0"/>
                <a:cs typeface="Times New Roman" panose="02020603050405020304" pitchFamily="18" charset="0"/>
              </a:rPr>
              <a:t>CU, </a:t>
            </a:r>
            <a:r>
              <a:rPr lang="en-US" altLang="zh-CN" sz="2000" i="1" dirty="0" err="1" smtClean="0">
                <a:latin typeface="Times New Roman" panose="02020603050405020304" pitchFamily="18" charset="0"/>
                <a:cs typeface="Times New Roman" panose="02020603050405020304" pitchFamily="18" charset="0"/>
              </a:rPr>
              <a:t>p</a:t>
            </a:r>
            <a:r>
              <a:rPr lang="en-US" altLang="zh-CN" sz="2000" i="1" baseline="-25000" dirty="0" err="1" smtClean="0">
                <a:latin typeface="Times New Roman" panose="02020603050405020304" pitchFamily="18" charset="0"/>
                <a:cs typeface="Times New Roman" panose="02020603050405020304" pitchFamily="18" charset="0"/>
              </a:rPr>
              <a:t>j</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transmission power of </a:t>
            </a:r>
            <a:r>
              <a:rPr lang="en-US" altLang="zh-CN" sz="2000" dirty="0" smtClean="0">
                <a:latin typeface="Times New Roman" panose="02020603050405020304" pitchFamily="18" charset="0"/>
                <a:cs typeface="Times New Roman" panose="02020603050405020304" pitchFamily="18" charset="0"/>
              </a:rPr>
              <a:t>jammers</a:t>
            </a:r>
          </a:p>
          <a:p>
            <a:pPr marL="285750" indent="-285750">
              <a:spcAft>
                <a:spcPts val="300"/>
              </a:spcAft>
              <a:buFont typeface="Arial" panose="020B0604020202020204" pitchFamily="34" charset="0"/>
              <a:buChar char="•"/>
            </a:pPr>
            <a:r>
              <a:rPr lang="en-US" altLang="zh-CN" sz="2000" b="1" dirty="0" smtClean="0">
                <a:latin typeface="Times New Roman" panose="02020603050405020304" pitchFamily="18" charset="0"/>
                <a:cs typeface="Times New Roman" panose="02020603050405020304" pitchFamily="18" charset="0"/>
              </a:rPr>
              <a:t>Initialize</a:t>
            </a:r>
            <a:r>
              <a:rPr lang="en-US" altLang="zh-CN" sz="2000" dirty="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marL="285750" indent="-285750">
              <a:spcAft>
                <a:spcPts val="300"/>
              </a:spcAft>
              <a:buFont typeface="Arial" panose="020B0604020202020204" pitchFamily="34" charset="0"/>
              <a:buChar char="•"/>
            </a:pPr>
            <a:r>
              <a:rPr lang="en-US" altLang="zh-CN" sz="2000" b="1" dirty="0" smtClean="0">
                <a:latin typeface="Times New Roman" panose="02020603050405020304" pitchFamily="18" charset="0"/>
                <a:cs typeface="Times New Roman" panose="02020603050405020304" pitchFamily="18" charset="0"/>
              </a:rPr>
              <a:t>Initialize</a:t>
            </a:r>
            <a:r>
              <a:rPr lang="en-US" altLang="zh-CN" sz="2000" dirty="0">
                <a:latin typeface="Times New Roman" panose="02020603050405020304" pitchFamily="18" charset="0"/>
                <a:cs typeface="Times New Roman" panose="02020603050405020304" pitchFamily="18" charset="0"/>
              </a:rPr>
              <a:t>: learning rate </a:t>
            </a:r>
            <a:r>
              <a:rPr lang="en-US" altLang="zh-CN" sz="2000" i="1" dirty="0">
                <a:latin typeface="Times New Roman" panose="02020603050405020304" pitchFamily="18" charset="0"/>
                <a:cs typeface="Times New Roman" panose="02020603050405020304" pitchFamily="18" charset="0"/>
              </a:rPr>
              <a:t>α</a:t>
            </a:r>
            <a:r>
              <a:rPr lang="en-US" altLang="zh-CN" sz="2000" dirty="0">
                <a:latin typeface="Times New Roman" panose="02020603050405020304" pitchFamily="18" charset="0"/>
                <a:cs typeface="Times New Roman" panose="02020603050405020304" pitchFamily="18" charset="0"/>
              </a:rPr>
              <a:t>, discount factor </a:t>
            </a:r>
            <a:r>
              <a:rPr lang="en-US" altLang="zh-CN" sz="2000" i="1" dirty="0">
                <a:latin typeface="Times New Roman" panose="02020603050405020304" pitchFamily="18" charset="0"/>
                <a:cs typeface="Times New Roman" panose="02020603050405020304" pitchFamily="18" charset="0"/>
              </a:rPr>
              <a:t>γ</a:t>
            </a:r>
            <a:r>
              <a:rPr lang="en-US" altLang="zh-CN" sz="2000" dirty="0">
                <a:latin typeface="Times New Roman" panose="02020603050405020304" pitchFamily="18" charset="0"/>
                <a:cs typeface="Times New Roman" panose="02020603050405020304" pitchFamily="18" charset="0"/>
              </a:rPr>
              <a:t> and probability of exploration </a:t>
            </a:r>
            <a:r>
              <a:rPr lang="en-US" altLang="zh-CN" sz="2000" i="1" dirty="0" smtClean="0">
                <a:latin typeface="Times New Roman" panose="02020603050405020304" pitchFamily="18" charset="0"/>
                <a:cs typeface="Times New Roman" panose="02020603050405020304" pitchFamily="18" charset="0"/>
              </a:rPr>
              <a:t>ε</a:t>
            </a:r>
            <a:endParaRPr lang="en-US" altLang="zh-CN" sz="2000" dirty="0" smtClean="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For</a:t>
            </a:r>
            <a:r>
              <a:rPr lang="en-US" altLang="zh-CN" sz="2000" dirty="0" smtClean="0">
                <a:latin typeface="Times New Roman" panose="02020603050405020304" pitchFamily="18" charset="0"/>
                <a:cs typeface="Times New Roman" panose="02020603050405020304" pitchFamily="18" charset="0"/>
              </a:rPr>
              <a:t> time slot </a:t>
            </a:r>
            <a:r>
              <a:rPr lang="en-US" altLang="zh-CN" sz="2000" i="1" dirty="0" smtClean="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 2 </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Choose </a:t>
            </a:r>
            <a:r>
              <a:rPr lang="en-US" altLang="zh-CN" sz="2000" dirty="0">
                <a:latin typeface="Times New Roman" panose="02020603050405020304" pitchFamily="18" charset="0"/>
                <a:cs typeface="Times New Roman" panose="02020603050405020304" pitchFamily="18" charset="0"/>
              </a:rPr>
              <a:t>an initial state at </a:t>
            </a:r>
            <a:r>
              <a:rPr lang="en-US" altLang="zh-CN" sz="2000" dirty="0" smtClean="0">
                <a:latin typeface="Times New Roman" panose="02020603050405020304" pitchFamily="18" charset="0"/>
                <a:cs typeface="Times New Roman" panose="02020603050405020304" pitchFamily="18" charset="0"/>
              </a:rPr>
              <a:t>random                                                       ,where </a:t>
            </a:r>
            <a:r>
              <a:rPr lang="en-US" altLang="zh-CN" sz="2000" i="1" dirty="0" smtClean="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=0 </a:t>
            </a:r>
            <a:endParaRPr lang="en-US" altLang="zh-CN" sz="2000"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While do</a:t>
            </a:r>
            <a:endParaRPr lang="en-US" altLang="zh-CN" sz="2000" b="1"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Choose </a:t>
            </a:r>
            <a:r>
              <a:rPr lang="en-US" altLang="zh-CN" sz="2000" i="1" dirty="0" err="1">
                <a:latin typeface="Times New Roman" panose="02020603050405020304" pitchFamily="18" charset="0"/>
                <a:cs typeface="Times New Roman" panose="02020603050405020304" pitchFamily="18" charset="0"/>
              </a:rPr>
              <a:t>x</a:t>
            </a:r>
            <a:r>
              <a:rPr lang="en-US" altLang="zh-CN" sz="2000" i="1" baseline="30000" dirty="0" err="1">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via epsilon-greedy </a:t>
            </a:r>
          </a:p>
          <a:p>
            <a:pPr marL="342900" indent="-342900">
              <a:spcAft>
                <a:spcPts val="3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Generate </a:t>
            </a:r>
            <a:r>
              <a:rPr lang="en-US" altLang="zh-CN" sz="2000" dirty="0">
                <a:latin typeface="Times New Roman" panose="02020603050405020304" pitchFamily="18" charset="0"/>
                <a:cs typeface="Times New Roman" panose="02020603050405020304" pitchFamily="18" charset="0"/>
              </a:rPr>
              <a:t>a random number </a:t>
            </a:r>
            <a:r>
              <a:rPr lang="en-US" altLang="zh-CN" sz="2000" i="1" dirty="0" smtClean="0">
                <a:latin typeface="Times New Roman" panose="02020603050405020304" pitchFamily="18" charset="0"/>
                <a:cs typeface="Times New Roman" panose="02020603050405020304" pitchFamily="18" charset="0"/>
              </a:rPr>
              <a:t>r</a:t>
            </a:r>
            <a:endParaRPr lang="en-US" altLang="zh-CN" sz="2000"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If</a:t>
            </a:r>
            <a:r>
              <a:rPr lang="en-US" altLang="zh-CN" sz="2000" dirty="0" smtClean="0">
                <a:latin typeface="Times New Roman" panose="02020603050405020304" pitchFamily="18" charset="0"/>
                <a:cs typeface="Times New Roman" panose="02020603050405020304" pitchFamily="18" charset="0"/>
              </a:rPr>
              <a:t> </a:t>
            </a:r>
            <a:r>
              <a:rPr lang="en-US" altLang="zh-CN" sz="2000" i="1" dirty="0" smtClean="0">
                <a:latin typeface="Times New Roman" panose="02020603050405020304" pitchFamily="18" charset="0"/>
                <a:cs typeface="Times New Roman" panose="02020603050405020304" pitchFamily="18" charset="0"/>
              </a:rPr>
              <a:t>ε&lt;r</a:t>
            </a:r>
            <a:r>
              <a:rPr lang="en-US" altLang="zh-CN" sz="2000" dirty="0" smtClean="0">
                <a:latin typeface="Times New Roman" panose="02020603050405020304" pitchFamily="18" charset="0"/>
                <a:cs typeface="Times New Roman" panose="02020603050405020304" pitchFamily="18" charset="0"/>
              </a:rPr>
              <a:t>:</a:t>
            </a: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a:t>
            </a:r>
            <a:r>
              <a:rPr lang="en-US" altLang="zh-CN" sz="2000" i="1" dirty="0" err="1" smtClean="0">
                <a:latin typeface="Times New Roman" panose="02020603050405020304" pitchFamily="18" charset="0"/>
                <a:cs typeface="Times New Roman" panose="02020603050405020304" pitchFamily="18" charset="0"/>
              </a:rPr>
              <a:t>x</a:t>
            </a:r>
            <a:r>
              <a:rPr lang="en-US" altLang="zh-CN" sz="2000" i="1" baseline="30000" dirty="0" err="1" smtClean="0">
                <a:latin typeface="Times New Roman" panose="02020603050405020304" pitchFamily="18" charset="0"/>
                <a:cs typeface="Times New Roman" panose="02020603050405020304" pitchFamily="18" charset="0"/>
              </a:rPr>
              <a:t>t</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arg</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max</a:t>
            </a:r>
            <a:r>
              <a:rPr lang="en-US" altLang="zh-CN" sz="2000" i="1" dirty="0" err="1">
                <a:latin typeface="Times New Roman" panose="02020603050405020304" pitchFamily="18" charset="0"/>
                <a:cs typeface="Times New Roman" panose="02020603050405020304" pitchFamily="18" charset="0"/>
              </a:rPr>
              <a:t>Q</a:t>
            </a:r>
            <a:r>
              <a:rPr lang="en-US"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s</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x</a:t>
            </a:r>
            <a:r>
              <a:rPr lang="en-US" altLang="zh-CN" sz="2000" dirty="0">
                <a:latin typeface="Times New Roman" panose="02020603050405020304" pitchFamily="18" charset="0"/>
                <a:cs typeface="Times New Roman" panose="02020603050405020304" pitchFamily="18" charset="0"/>
              </a:rPr>
              <a:t>)</a:t>
            </a:r>
            <a:endParaRPr lang="zh-CN" altLang="zh-CN" sz="2000"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Else</a:t>
            </a:r>
            <a:r>
              <a:rPr lang="en-US" altLang="zh-CN" sz="2000" dirty="0" smtClean="0">
                <a:latin typeface="Times New Roman" panose="02020603050405020304" pitchFamily="18" charset="0"/>
                <a:cs typeface="Times New Roman" panose="02020603050405020304" pitchFamily="18" charset="0"/>
              </a:rPr>
              <a:t>:</a:t>
            </a:r>
          </a:p>
          <a:p>
            <a:pPr marL="342900" indent="-342900">
              <a:spcAft>
                <a:spcPts val="3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Exploration</a:t>
            </a:r>
            <a:r>
              <a:rPr lang="en-US" altLang="zh-CN" sz="2000" dirty="0">
                <a:latin typeface="Times New Roman" panose="02020603050405020304" pitchFamily="18" charset="0"/>
                <a:cs typeface="Times New Roman" panose="02020603050405020304" pitchFamily="18" charset="0"/>
              </a:rPr>
              <a:t>, randomly choose </a:t>
            </a:r>
            <a:r>
              <a:rPr lang="en-US" altLang="zh-CN" sz="2000" i="1" dirty="0" err="1">
                <a:latin typeface="Times New Roman" panose="02020603050405020304" pitchFamily="18" charset="0"/>
                <a:cs typeface="Times New Roman" panose="02020603050405020304" pitchFamily="18" charset="0"/>
              </a:rPr>
              <a:t>x</a:t>
            </a:r>
            <a:r>
              <a:rPr lang="en-US" altLang="zh-CN" sz="2000" i="1" baseline="30000" dirty="0" err="1">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a:t>
            </a: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End </a:t>
            </a:r>
            <a:r>
              <a:rPr lang="en-US" altLang="zh-CN" sz="2000" b="1" dirty="0">
                <a:latin typeface="Times New Roman" panose="02020603050405020304" pitchFamily="18" charset="0"/>
                <a:cs typeface="Times New Roman" panose="02020603050405020304" pitchFamily="18" charset="0"/>
              </a:rPr>
              <a:t>if</a:t>
            </a:r>
            <a:endParaRPr lang="zh-CN" altLang="zh-CN" sz="2000" b="1"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Use </a:t>
            </a:r>
            <a:r>
              <a:rPr lang="en-US" altLang="zh-CN" sz="2000" dirty="0">
                <a:latin typeface="Times New Roman" panose="02020603050405020304" pitchFamily="18" charset="0"/>
                <a:cs typeface="Times New Roman" panose="02020603050405020304" pitchFamily="18" charset="0"/>
              </a:rPr>
              <a:t>Channel </a:t>
            </a:r>
            <a:r>
              <a:rPr lang="en-US" altLang="zh-CN" sz="2000" i="1" dirty="0" err="1">
                <a:latin typeface="Times New Roman" panose="02020603050405020304" pitchFamily="18" charset="0"/>
                <a:cs typeface="Times New Roman" panose="02020603050405020304" pitchFamily="18" charset="0"/>
              </a:rPr>
              <a:t>x</a:t>
            </a:r>
            <a:r>
              <a:rPr lang="en-US" altLang="zh-CN" sz="2000" i="1" baseline="30000" dirty="0" err="1">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to send signals with power </a:t>
            </a:r>
            <a:r>
              <a:rPr lang="en-US" altLang="zh-CN" sz="2000" i="1" dirty="0">
                <a:latin typeface="Times New Roman" panose="02020603050405020304" pitchFamily="18" charset="0"/>
                <a:cs typeface="Times New Roman" panose="02020603050405020304" pitchFamily="18" charset="0"/>
              </a:rPr>
              <a:t>p</a:t>
            </a:r>
            <a:r>
              <a:rPr lang="en-US" altLang="zh-CN" sz="2000" i="1" baseline="-25000" dirty="0">
                <a:latin typeface="Times New Roman" panose="02020603050405020304" pitchFamily="18" charset="0"/>
                <a:cs typeface="Times New Roman" panose="02020603050405020304" pitchFamily="18" charset="0"/>
              </a:rPr>
              <a:t>c</a:t>
            </a:r>
            <a:r>
              <a:rPr lang="en-US" altLang="zh-CN" sz="2000" dirty="0">
                <a:latin typeface="Times New Roman" panose="02020603050405020304" pitchFamily="18" charset="0"/>
                <a:cs typeface="Times New Roman" panose="02020603050405020304" pitchFamily="18" charset="0"/>
              </a:rPr>
              <a:t>;</a:t>
            </a:r>
            <a:endParaRPr lang="zh-CN" altLang="zh-CN" sz="2000"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Obtain </a:t>
            </a:r>
            <a:r>
              <a:rPr lang="en-US" altLang="zh-CN" sz="2000" dirty="0">
                <a:latin typeface="Times New Roman" panose="02020603050405020304" pitchFamily="18" charset="0"/>
                <a:cs typeface="Times New Roman" panose="02020603050405020304" pitchFamily="18" charset="0"/>
              </a:rPr>
              <a:t>next state</a:t>
            </a:r>
            <a:r>
              <a:rPr lang="en-US" altLang="zh-CN" sz="2000" i="1" dirty="0">
                <a:latin typeface="Times New Roman" panose="02020603050405020304" pitchFamily="18" charset="0"/>
                <a:cs typeface="Times New Roman" panose="02020603050405020304" pitchFamily="18" charset="0"/>
              </a:rPr>
              <a:t> s</a:t>
            </a:r>
            <a:r>
              <a:rPr lang="en-US" altLang="zh-CN" sz="2000" i="1" baseline="30000" dirty="0">
                <a:latin typeface="Times New Roman" panose="02020603050405020304" pitchFamily="18" charset="0"/>
                <a:cs typeface="Times New Roman" panose="02020603050405020304" pitchFamily="18" charset="0"/>
              </a:rPr>
              <a:t>t</a:t>
            </a:r>
            <a:r>
              <a:rPr lang="en-US" altLang="zh-CN" sz="2000" baseline="30000" dirty="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p>
          <a:p>
            <a:pPr marL="342900" indent="-342900">
              <a:spcBef>
                <a:spcPts val="1200"/>
              </a:spcBef>
              <a:spcAft>
                <a:spcPts val="12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Obtain </a:t>
            </a:r>
          </a:p>
          <a:p>
            <a:pPr marL="342900" indent="-342900">
              <a:spcBef>
                <a:spcPts val="1200"/>
              </a:spcBef>
              <a:spcAft>
                <a:spcPts val="12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Update</a:t>
            </a:r>
          </a:p>
          <a:p>
            <a:pPr marL="342900" indent="-342900">
              <a:spcBef>
                <a:spcPts val="600"/>
              </a:spcBef>
              <a:spcAft>
                <a:spcPts val="6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Update     </a:t>
            </a:r>
            <a:r>
              <a:rPr lang="en-US" altLang="zh-CN" sz="2000" i="1" dirty="0" smtClean="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s</a:t>
            </a:r>
            <a:r>
              <a:rPr lang="en-US" altLang="zh-CN" sz="2000" i="1" baseline="30000" dirty="0">
                <a:latin typeface="Times New Roman" panose="02020603050405020304" pitchFamily="18" charset="0"/>
                <a:cs typeface="Times New Roman" panose="02020603050405020304" pitchFamily="18" charset="0"/>
              </a:rPr>
              <a:t>k</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endParaRPr lang="zh-CN" altLang="zh-CN" sz="2000"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smtClean="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End while</a:t>
            </a:r>
            <a:endParaRPr lang="zh-CN" altLang="zh-CN" sz="2000" b="1" dirty="0">
              <a:latin typeface="Times New Roman" panose="02020603050405020304" pitchFamily="18" charset="0"/>
              <a:cs typeface="Times New Roman" panose="02020603050405020304" pitchFamily="18" charset="0"/>
            </a:endParaRPr>
          </a:p>
          <a:p>
            <a:pPr marL="342900" indent="-342900">
              <a:spcAft>
                <a:spcPts val="300"/>
              </a:spcAft>
              <a:buFont typeface="+mj-lt"/>
              <a:buAutoNum type="arabicPeriod"/>
            </a:pPr>
            <a:r>
              <a:rPr lang="en-US" altLang="zh-CN"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End </a:t>
            </a:r>
            <a:r>
              <a:rPr lang="en-US" altLang="zh-CN" sz="2000" b="1" dirty="0" smtClean="0">
                <a:latin typeface="Times New Roman" panose="02020603050405020304" pitchFamily="18" charset="0"/>
                <a:cs typeface="Times New Roman" panose="02020603050405020304" pitchFamily="18" charset="0"/>
              </a:rPr>
              <a:t>for</a:t>
            </a:r>
          </a:p>
        </p:txBody>
      </p:sp>
      <p:graphicFrame>
        <p:nvGraphicFramePr>
          <p:cNvPr id="2076" name="对象 2075"/>
          <p:cNvGraphicFramePr>
            <a:graphicFrameLocks noChangeAspect="1"/>
          </p:cNvGraphicFramePr>
          <p:nvPr>
            <p:extLst>
              <p:ext uri="{D42A27DB-BD31-4B8C-83A1-F6EECF244321}">
                <p14:modId xmlns:p14="http://schemas.microsoft.com/office/powerpoint/2010/main" val="283342213"/>
              </p:ext>
            </p:extLst>
          </p:nvPr>
        </p:nvGraphicFramePr>
        <p:xfrm>
          <a:off x="12541690" y="14942054"/>
          <a:ext cx="2020343" cy="397062"/>
        </p:xfrm>
        <a:graphic>
          <a:graphicData uri="http://schemas.openxmlformats.org/presentationml/2006/ole">
            <mc:AlternateContent xmlns:mc="http://schemas.openxmlformats.org/markup-compatibility/2006">
              <mc:Choice xmlns:v="urn:schemas-microsoft-com:vml" Requires="v">
                <p:oleObj spid="_x0000_s1138" name="Equation" r:id="rId8" imgW="1028700" imgH="190500" progId="Equation.DSMT4">
                  <p:embed/>
                </p:oleObj>
              </mc:Choice>
              <mc:Fallback>
                <p:oleObj name="Equation" r:id="rId8" imgW="1028700" imgH="19050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41690" y="14942054"/>
                        <a:ext cx="2020343" cy="397062"/>
                      </a:xfrm>
                      <a:prstGeom prst="rect">
                        <a:avLst/>
                      </a:prstGeom>
                      <a:noFill/>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3464221844"/>
              </p:ext>
            </p:extLst>
          </p:nvPr>
        </p:nvGraphicFramePr>
        <p:xfrm>
          <a:off x="15208042" y="15689393"/>
          <a:ext cx="3379226" cy="1225227"/>
        </p:xfrm>
        <a:graphic>
          <a:graphicData uri="http://schemas.openxmlformats.org/presentationml/2006/ole">
            <mc:AlternateContent xmlns:mc="http://schemas.openxmlformats.org/markup-compatibility/2006">
              <mc:Choice xmlns:v="urn:schemas-microsoft-com:vml" Requires="v">
                <p:oleObj spid="_x0000_s1139" name="Equation" r:id="rId10" imgW="1739880" imgH="596880" progId="Equation.DSMT4">
                  <p:embed/>
                </p:oleObj>
              </mc:Choice>
              <mc:Fallback>
                <p:oleObj name="Equation" r:id="rId10" imgW="1739880" imgH="596880" progId="Equation.DSMT4">
                  <p:embed/>
                  <p:pic>
                    <p:nvPicPr>
                      <p:cNvPr id="0" name="Object 19"/>
                      <p:cNvPicPr>
                        <a:picLocks noChangeAspect="1" noChangeArrowheads="1"/>
                      </p:cNvPicPr>
                      <p:nvPr/>
                    </p:nvPicPr>
                    <p:blipFill>
                      <a:blip r:embed="rId11"/>
                      <a:srcRect/>
                      <a:stretch>
                        <a:fillRect/>
                      </a:stretch>
                    </p:blipFill>
                    <p:spPr bwMode="auto">
                      <a:xfrm>
                        <a:off x="15208042" y="15689393"/>
                        <a:ext cx="3379226" cy="1225227"/>
                      </a:xfrm>
                      <a:prstGeom prst="rect">
                        <a:avLst/>
                      </a:prstGeom>
                      <a:noFill/>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3085926384"/>
              </p:ext>
            </p:extLst>
          </p:nvPr>
        </p:nvGraphicFramePr>
        <p:xfrm>
          <a:off x="13261770" y="19818126"/>
          <a:ext cx="3671676" cy="765239"/>
        </p:xfrm>
        <a:graphic>
          <a:graphicData uri="http://schemas.openxmlformats.org/presentationml/2006/ole">
            <mc:AlternateContent xmlns:mc="http://schemas.openxmlformats.org/markup-compatibility/2006">
              <mc:Choice xmlns:v="urn:schemas-microsoft-com:vml" Requires="v">
                <p:oleObj spid="_x0000_s1140" name="Equation" r:id="rId12" imgW="2387600" imgH="469900" progId="Equation.DSMT4">
                  <p:embed/>
                </p:oleObj>
              </mc:Choice>
              <mc:Fallback>
                <p:oleObj name="Equation" r:id="rId12" imgW="2387600" imgH="4699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61770" y="19818126"/>
                        <a:ext cx="3671676" cy="765239"/>
                      </a:xfrm>
                      <a:prstGeom prst="rect">
                        <a:avLst/>
                      </a:prstGeom>
                      <a:noFill/>
                    </p:spPr>
                  </p:pic>
                </p:oleObj>
              </mc:Fallback>
            </mc:AlternateContent>
          </a:graphicData>
        </a:graphic>
      </p:graphicFrame>
      <p:sp>
        <p:nvSpPr>
          <p:cNvPr id="36" name="Rectangle 29"/>
          <p:cNvSpPr>
            <a:spLocks noChangeArrowheads="1"/>
          </p:cNvSpPr>
          <p:nvPr/>
        </p:nvSpPr>
        <p:spPr bwMode="auto">
          <a:xfrm>
            <a:off x="0" y="0"/>
            <a:ext cx="21383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7" name="对象 36"/>
          <p:cNvGraphicFramePr>
            <a:graphicFrameLocks noChangeAspect="1"/>
          </p:cNvGraphicFramePr>
          <p:nvPr>
            <p:extLst>
              <p:ext uri="{D42A27DB-BD31-4B8C-83A1-F6EECF244321}">
                <p14:modId xmlns:p14="http://schemas.microsoft.com/office/powerpoint/2010/main" val="945667469"/>
              </p:ext>
            </p:extLst>
          </p:nvPr>
        </p:nvGraphicFramePr>
        <p:xfrm>
          <a:off x="13247818" y="20610214"/>
          <a:ext cx="5848150" cy="407283"/>
        </p:xfrm>
        <a:graphic>
          <a:graphicData uri="http://schemas.openxmlformats.org/presentationml/2006/ole">
            <mc:AlternateContent xmlns:mc="http://schemas.openxmlformats.org/markup-compatibility/2006">
              <mc:Choice xmlns:v="urn:schemas-microsoft-com:vml" Requires="v">
                <p:oleObj spid="_x0000_s1141" name="Equation" r:id="rId14" imgW="3060700" imgH="241300" progId="Equation.DSMT4">
                  <p:embed/>
                </p:oleObj>
              </mc:Choice>
              <mc:Fallback>
                <p:oleObj name="Equation" r:id="rId14" imgW="3060700" imgH="241300" progId="Equation.DSMT4">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47818" y="20610214"/>
                        <a:ext cx="5848150" cy="407283"/>
                      </a:xfrm>
                      <a:prstGeom prst="rect">
                        <a:avLst/>
                      </a:prstGeom>
                      <a:noFill/>
                    </p:spPr>
                  </p:pic>
                </p:oleObj>
              </mc:Fallback>
            </mc:AlternateContent>
          </a:graphicData>
        </a:graphic>
      </p:graphicFrame>
      <p:sp>
        <p:nvSpPr>
          <p:cNvPr id="104" name="矩形 103"/>
          <p:cNvSpPr/>
          <p:nvPr/>
        </p:nvSpPr>
        <p:spPr>
          <a:xfrm>
            <a:off x="454192" y="22770166"/>
            <a:ext cx="20607962" cy="5641312"/>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449966" y="22550926"/>
            <a:ext cx="20628000" cy="646331"/>
          </a:xfrm>
          <a:prstGeom prst="rect">
            <a:avLst/>
          </a:prstGeom>
          <a:solidFill>
            <a:srgbClr val="FF6600"/>
          </a:solidFill>
        </p:spPr>
        <p:txBody>
          <a:bodyPr>
            <a:spAutoFit/>
          </a:bodyPr>
          <a:lstStyle/>
          <a:p>
            <a:pPr algn="ctr"/>
            <a:r>
              <a:rPr lang="en-US" altLang="zh-CN" sz="3600" dirty="0">
                <a:solidFill>
                  <a:schemeClr val="bg1"/>
                </a:solidFill>
                <a:latin typeface="Times New Roman" panose="02020603050405020304" pitchFamily="18" charset="0"/>
                <a:cs typeface="Times New Roman" panose="02020603050405020304" pitchFamily="18" charset="0"/>
              </a:rPr>
              <a:t>Simulation Results </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grpSp>
        <p:nvGrpSpPr>
          <p:cNvPr id="3" name="组合 2"/>
          <p:cNvGrpSpPr/>
          <p:nvPr/>
        </p:nvGrpSpPr>
        <p:grpSpPr>
          <a:xfrm>
            <a:off x="626290" y="24066598"/>
            <a:ext cx="20331611" cy="2423576"/>
            <a:chOff x="629742" y="23983912"/>
            <a:chExt cx="20331611" cy="2423576"/>
          </a:xfrm>
        </p:grpSpPr>
        <p:sp>
          <p:nvSpPr>
            <p:cNvPr id="40" name="矩形 39"/>
            <p:cNvSpPr/>
            <p:nvPr/>
          </p:nvSpPr>
          <p:spPr>
            <a:xfrm>
              <a:off x="629742" y="23983912"/>
              <a:ext cx="4808309" cy="207916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6" name="图片 105"/>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808" y="23999130"/>
              <a:ext cx="2432454" cy="2043459"/>
            </a:xfrm>
            <a:prstGeom prst="rect">
              <a:avLst/>
            </a:prstGeom>
            <a:noFill/>
            <a:ln>
              <a:noFill/>
            </a:ln>
          </p:spPr>
        </p:pic>
        <p:pic>
          <p:nvPicPr>
            <p:cNvPr id="109" name="图片 108"/>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14969" y="23999130"/>
              <a:ext cx="2433600" cy="2044800"/>
            </a:xfrm>
            <a:prstGeom prst="rect">
              <a:avLst/>
            </a:prstGeom>
            <a:noFill/>
            <a:ln>
              <a:noFill/>
            </a:ln>
          </p:spPr>
        </p:pic>
        <p:sp>
          <p:nvSpPr>
            <p:cNvPr id="116" name="矩形 115"/>
            <p:cNvSpPr/>
            <p:nvPr/>
          </p:nvSpPr>
          <p:spPr>
            <a:xfrm>
              <a:off x="5804176" y="23983912"/>
              <a:ext cx="4808309" cy="207916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0" name="图片 109"/>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08344" y="23991762"/>
              <a:ext cx="2433600" cy="2044800"/>
            </a:xfrm>
            <a:prstGeom prst="rect">
              <a:avLst/>
            </a:prstGeom>
            <a:noFill/>
            <a:ln>
              <a:noFill/>
            </a:ln>
          </p:spPr>
        </p:pic>
        <p:pic>
          <p:nvPicPr>
            <p:cNvPr id="111" name="图片 110"/>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68438" y="23990590"/>
              <a:ext cx="2433600" cy="2044800"/>
            </a:xfrm>
            <a:prstGeom prst="rect">
              <a:avLst/>
            </a:prstGeom>
            <a:noFill/>
            <a:ln>
              <a:noFill/>
            </a:ln>
          </p:spPr>
        </p:pic>
        <p:sp>
          <p:nvSpPr>
            <p:cNvPr id="117" name="矩形 116"/>
            <p:cNvSpPr/>
            <p:nvPr/>
          </p:nvSpPr>
          <p:spPr>
            <a:xfrm>
              <a:off x="10978610" y="23983912"/>
              <a:ext cx="4808309" cy="207338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16153044" y="23983912"/>
              <a:ext cx="4808309" cy="207338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 name="图片 11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987281" y="23986430"/>
              <a:ext cx="2433600" cy="2044800"/>
            </a:xfrm>
            <a:prstGeom prst="rect">
              <a:avLst/>
            </a:prstGeom>
            <a:noFill/>
            <a:ln>
              <a:noFill/>
            </a:ln>
          </p:spPr>
        </p:pic>
        <p:pic>
          <p:nvPicPr>
            <p:cNvPr id="113" name="图片 112"/>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348455" y="23992780"/>
              <a:ext cx="2433600" cy="2044800"/>
            </a:xfrm>
            <a:prstGeom prst="rect">
              <a:avLst/>
            </a:prstGeom>
            <a:noFill/>
            <a:ln>
              <a:noFill/>
            </a:ln>
          </p:spPr>
        </p:pic>
        <p:pic>
          <p:nvPicPr>
            <p:cNvPr id="114" name="图片 113"/>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153692" y="23989604"/>
              <a:ext cx="2433600" cy="2044800"/>
            </a:xfrm>
            <a:prstGeom prst="rect">
              <a:avLst/>
            </a:prstGeom>
            <a:noFill/>
            <a:ln>
              <a:noFill/>
            </a:ln>
          </p:spPr>
        </p:pic>
        <p:pic>
          <p:nvPicPr>
            <p:cNvPr id="115" name="图片 114"/>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523606" y="23984196"/>
              <a:ext cx="2433600" cy="2044800"/>
            </a:xfrm>
            <a:prstGeom prst="rect">
              <a:avLst/>
            </a:prstGeom>
            <a:noFill/>
            <a:ln>
              <a:noFill/>
            </a:ln>
          </p:spPr>
        </p:pic>
        <p:sp>
          <p:nvSpPr>
            <p:cNvPr id="119" name="矩形 118"/>
            <p:cNvSpPr/>
            <p:nvPr/>
          </p:nvSpPr>
          <p:spPr>
            <a:xfrm>
              <a:off x="983415" y="26061096"/>
              <a:ext cx="4163781" cy="338554"/>
            </a:xfrm>
            <a:prstGeom prst="rect">
              <a:avLst/>
            </a:prstGeom>
          </p:spPr>
          <p:txBody>
            <a:bodyPr wrap="square">
              <a:spAutoFit/>
            </a:bodyPr>
            <a:lstStyle/>
            <a:p>
              <a:pPr algn="just"/>
              <a:r>
                <a:rPr lang="zh-CN" altLang="en-US" sz="1600" b="1" dirty="0">
                  <a:latin typeface="Times New Roman" panose="02020603050405020304" pitchFamily="18" charset="0"/>
                  <a:ea typeface="MS Mincho"/>
                </a:rPr>
                <a:t>Figu</a:t>
              </a:r>
              <a:r>
                <a:rPr lang="zh-CN" altLang="en-US" sz="1600" b="1" dirty="0">
                  <a:latin typeface="Times New Roman" panose="02020603050405020304" pitchFamily="18" charset="0"/>
                  <a:ea typeface="MS Mincho"/>
                  <a:cs typeface="Times New Roman" panose="02020603050405020304" pitchFamily="18" charset="0"/>
                </a:rPr>
                <a:t>re </a:t>
              </a:r>
              <a:r>
                <a:rPr lang="en-US" altLang="zh-CN" sz="1600" b="1" dirty="0" smtClean="0">
                  <a:latin typeface="Times New Roman" panose="02020603050405020304" pitchFamily="18" charset="0"/>
                  <a:ea typeface="MS Mincho"/>
                  <a:cs typeface="Times New Roman" panose="02020603050405020304" pitchFamily="18" charset="0"/>
                </a:rPr>
                <a:t>3</a:t>
              </a:r>
              <a:r>
                <a:rPr lang="zh-CN" altLang="en-US" sz="1600" dirty="0" smtClean="0">
                  <a:latin typeface="Times New Roman" panose="02020603050405020304" pitchFamily="18" charset="0"/>
                  <a:ea typeface="MS Mincho"/>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Performance against random jammers</a:t>
              </a:r>
              <a:endParaRPr lang="zh-CN" altLang="en-US" sz="1600" dirty="0">
                <a:latin typeface="Times New Roman" panose="02020603050405020304" pitchFamily="18" charset="0"/>
                <a:ea typeface="MS Mincho"/>
                <a:cs typeface="Times New Roman" panose="02020603050405020304" pitchFamily="18" charset="0"/>
              </a:endParaRPr>
            </a:p>
          </p:txBody>
        </p:sp>
        <p:sp>
          <p:nvSpPr>
            <p:cNvPr id="120" name="矩形 119"/>
            <p:cNvSpPr/>
            <p:nvPr/>
          </p:nvSpPr>
          <p:spPr>
            <a:xfrm>
              <a:off x="5841209" y="26068077"/>
              <a:ext cx="4778595" cy="338554"/>
            </a:xfrm>
            <a:prstGeom prst="rect">
              <a:avLst/>
            </a:prstGeom>
          </p:spPr>
          <p:txBody>
            <a:bodyPr wrap="square">
              <a:spAutoFit/>
            </a:bodyPr>
            <a:lstStyle/>
            <a:p>
              <a:pPr algn="just"/>
              <a:r>
                <a:rPr lang="zh-CN" altLang="en-US" sz="1600" b="1" dirty="0" smtClean="0">
                  <a:latin typeface="Times New Roman" panose="02020603050405020304" pitchFamily="18" charset="0"/>
                  <a:ea typeface="MS Mincho"/>
                </a:rPr>
                <a:t>Figu</a:t>
              </a:r>
              <a:r>
                <a:rPr lang="zh-CN" altLang="en-US" sz="1600" b="1" dirty="0" smtClean="0">
                  <a:latin typeface="Times New Roman" panose="02020603050405020304" pitchFamily="18" charset="0"/>
                  <a:ea typeface="MS Mincho"/>
                  <a:cs typeface="Times New Roman" panose="02020603050405020304" pitchFamily="18" charset="0"/>
                </a:rPr>
                <a:t>re </a:t>
              </a:r>
              <a:r>
                <a:rPr lang="en-US" altLang="zh-CN" sz="1600" b="1" dirty="0" smtClean="0">
                  <a:latin typeface="Times New Roman" panose="02020603050405020304" pitchFamily="18" charset="0"/>
                  <a:ea typeface="MS Mincho"/>
                  <a:cs typeface="Times New Roman" panose="02020603050405020304" pitchFamily="18" charset="0"/>
                </a:rPr>
                <a:t>4</a:t>
              </a:r>
              <a:r>
                <a:rPr lang="zh-CN" altLang="en-US" sz="1600" dirty="0" smtClean="0">
                  <a:latin typeface="Times New Roman" panose="02020603050405020304" pitchFamily="18" charset="0"/>
                  <a:ea typeface="MS Mincho"/>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Performance against </a:t>
              </a:r>
              <a:r>
                <a:rPr lang="en-US" altLang="zh-CN" sz="1600" dirty="0" smtClean="0">
                  <a:latin typeface="Times New Roman" panose="02020603050405020304" pitchFamily="18" charset="0"/>
                  <a:cs typeface="Times New Roman" panose="02020603050405020304" pitchFamily="18" charset="0"/>
                </a:rPr>
                <a:t>comb </a:t>
              </a:r>
              <a:r>
                <a:rPr lang="en-US" altLang="zh-CN" sz="1600" dirty="0">
                  <a:latin typeface="Times New Roman" panose="02020603050405020304" pitchFamily="18" charset="0"/>
                  <a:cs typeface="Times New Roman" panose="02020603050405020304" pitchFamily="18" charset="0"/>
                </a:rPr>
                <a:t>spectrum </a:t>
              </a:r>
              <a:r>
                <a:rPr lang="en-US" altLang="zh-CN" sz="1600" dirty="0" smtClean="0">
                  <a:latin typeface="Times New Roman" panose="02020603050405020304" pitchFamily="18" charset="0"/>
                  <a:cs typeface="Times New Roman" panose="02020603050405020304" pitchFamily="18" charset="0"/>
                </a:rPr>
                <a:t>jammers</a:t>
              </a:r>
              <a:endParaRPr lang="zh-CN" altLang="en-US" sz="1600" dirty="0">
                <a:latin typeface="Times New Roman" panose="02020603050405020304" pitchFamily="18" charset="0"/>
                <a:ea typeface="MS Mincho"/>
                <a:cs typeface="Times New Roman" panose="02020603050405020304" pitchFamily="18" charset="0"/>
              </a:endParaRPr>
            </a:p>
          </p:txBody>
        </p:sp>
        <p:sp>
          <p:nvSpPr>
            <p:cNvPr id="121" name="矩形 120"/>
            <p:cNvSpPr/>
            <p:nvPr/>
          </p:nvSpPr>
          <p:spPr>
            <a:xfrm>
              <a:off x="11391000" y="26068934"/>
              <a:ext cx="4027692" cy="338554"/>
            </a:xfrm>
            <a:prstGeom prst="rect">
              <a:avLst/>
            </a:prstGeom>
          </p:spPr>
          <p:txBody>
            <a:bodyPr wrap="square">
              <a:spAutoFit/>
            </a:bodyPr>
            <a:lstStyle/>
            <a:p>
              <a:pPr algn="just"/>
              <a:r>
                <a:rPr lang="zh-CN" altLang="en-US" sz="1600" b="1" dirty="0" smtClean="0">
                  <a:latin typeface="Times New Roman" panose="02020603050405020304" pitchFamily="18" charset="0"/>
                  <a:ea typeface="MS Mincho"/>
                </a:rPr>
                <a:t>Figu</a:t>
              </a:r>
              <a:r>
                <a:rPr lang="zh-CN" altLang="en-US" sz="1600" b="1" dirty="0" smtClean="0">
                  <a:latin typeface="Times New Roman" panose="02020603050405020304" pitchFamily="18" charset="0"/>
                  <a:ea typeface="MS Mincho"/>
                  <a:cs typeface="Times New Roman" panose="02020603050405020304" pitchFamily="18" charset="0"/>
                </a:rPr>
                <a:t>re </a:t>
              </a:r>
              <a:r>
                <a:rPr lang="en-US" altLang="zh-CN" sz="1600" b="1" dirty="0" smtClean="0">
                  <a:latin typeface="Times New Roman" panose="02020603050405020304" pitchFamily="18" charset="0"/>
                  <a:ea typeface="MS Mincho"/>
                  <a:cs typeface="Times New Roman" panose="02020603050405020304" pitchFamily="18" charset="0"/>
                </a:rPr>
                <a:t>5</a:t>
              </a:r>
              <a:r>
                <a:rPr lang="zh-CN" altLang="en-US" sz="1600" dirty="0" smtClean="0">
                  <a:latin typeface="Times New Roman" panose="02020603050405020304" pitchFamily="18" charset="0"/>
                  <a:ea typeface="MS Mincho"/>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Performance against </a:t>
              </a:r>
              <a:r>
                <a:rPr lang="en-US" altLang="zh-CN" sz="1600" dirty="0" smtClean="0">
                  <a:latin typeface="Times New Roman" panose="02020603050405020304" pitchFamily="18" charset="0"/>
                  <a:cs typeface="Times New Roman" panose="02020603050405020304" pitchFamily="18" charset="0"/>
                </a:rPr>
                <a:t>sweep jammers</a:t>
              </a:r>
              <a:endParaRPr lang="zh-CN" altLang="en-US" sz="1600" dirty="0">
                <a:latin typeface="Times New Roman" panose="02020603050405020304" pitchFamily="18" charset="0"/>
                <a:ea typeface="MS Mincho"/>
                <a:cs typeface="Times New Roman" panose="02020603050405020304" pitchFamily="18" charset="0"/>
              </a:endParaRPr>
            </a:p>
          </p:txBody>
        </p:sp>
        <p:sp>
          <p:nvSpPr>
            <p:cNvPr id="122" name="矩形 121"/>
            <p:cNvSpPr/>
            <p:nvPr/>
          </p:nvSpPr>
          <p:spPr>
            <a:xfrm>
              <a:off x="16431120" y="26061962"/>
              <a:ext cx="4176464" cy="338554"/>
            </a:xfrm>
            <a:prstGeom prst="rect">
              <a:avLst/>
            </a:prstGeom>
          </p:spPr>
          <p:txBody>
            <a:bodyPr wrap="square">
              <a:spAutoFit/>
            </a:bodyPr>
            <a:lstStyle/>
            <a:p>
              <a:pPr algn="just"/>
              <a:r>
                <a:rPr lang="zh-CN" altLang="en-US" sz="1600" b="1" dirty="0" smtClean="0">
                  <a:latin typeface="Times New Roman" panose="02020603050405020304" pitchFamily="18" charset="0"/>
                  <a:ea typeface="MS Mincho"/>
                </a:rPr>
                <a:t>Figu</a:t>
              </a:r>
              <a:r>
                <a:rPr lang="zh-CN" altLang="en-US" sz="1600" b="1" dirty="0" smtClean="0">
                  <a:latin typeface="Times New Roman" panose="02020603050405020304" pitchFamily="18" charset="0"/>
                  <a:ea typeface="MS Mincho"/>
                  <a:cs typeface="Times New Roman" panose="02020603050405020304" pitchFamily="18" charset="0"/>
                </a:rPr>
                <a:t>re </a:t>
              </a:r>
              <a:r>
                <a:rPr lang="en-US" altLang="zh-CN" sz="1600" b="1" dirty="0" smtClean="0">
                  <a:latin typeface="Times New Roman" panose="02020603050405020304" pitchFamily="18" charset="0"/>
                  <a:ea typeface="MS Mincho"/>
                  <a:cs typeface="Times New Roman" panose="02020603050405020304" pitchFamily="18" charset="0"/>
                </a:rPr>
                <a:t>6</a:t>
              </a:r>
              <a:r>
                <a:rPr lang="zh-CN" altLang="en-US" sz="1600" dirty="0" smtClean="0">
                  <a:latin typeface="Times New Roman" panose="02020603050405020304" pitchFamily="18" charset="0"/>
                  <a:ea typeface="MS Mincho"/>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Performance against </a:t>
              </a:r>
              <a:r>
                <a:rPr lang="en-US" altLang="zh-CN" sz="1600" dirty="0" smtClean="0">
                  <a:latin typeface="Times New Roman" panose="02020603050405020304" pitchFamily="18" charset="0"/>
                  <a:cs typeface="Times New Roman" panose="02020603050405020304" pitchFamily="18" charset="0"/>
                </a:rPr>
                <a:t>tracking jammers</a:t>
              </a:r>
              <a:endParaRPr lang="zh-CN" altLang="en-US" sz="1600" dirty="0">
                <a:latin typeface="Times New Roman" panose="02020603050405020304" pitchFamily="18" charset="0"/>
                <a:ea typeface="MS Mincho"/>
                <a:cs typeface="Times New Roman" panose="02020603050405020304" pitchFamily="18" charset="0"/>
              </a:endParaRPr>
            </a:p>
          </p:txBody>
        </p:sp>
      </p:grpSp>
      <p:sp>
        <p:nvSpPr>
          <p:cNvPr id="41" name="文本框 40"/>
          <p:cNvSpPr txBox="1"/>
          <p:nvPr/>
        </p:nvSpPr>
        <p:spPr>
          <a:xfrm>
            <a:off x="636207" y="26603849"/>
            <a:ext cx="20280741" cy="1754326"/>
          </a:xfrm>
          <a:prstGeom prst="rect">
            <a:avLst/>
          </a:prstGeom>
          <a:noFill/>
        </p:spPr>
        <p:txBody>
          <a:bodyPr wrap="square" rtlCol="0">
            <a:spAutoFit/>
          </a:bodyPr>
          <a:lstStyle/>
          <a:p>
            <a:pPr marL="285750" lvl="0" indent="-285750" algn="just">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Under </a:t>
            </a:r>
            <a:r>
              <a:rPr lang="en-US" altLang="zh-CN" dirty="0">
                <a:latin typeface="Times New Roman" panose="02020603050405020304" pitchFamily="18" charset="0"/>
                <a:cs typeface="Times New Roman" panose="02020603050405020304" pitchFamily="18" charset="0"/>
              </a:rPr>
              <a:t>the different jamming models, the proposed method takes a certain time for iterative learning to stabilize the performance, but after that, it is more stable and better than the FH method. The SINR can be increased by 1.3-1.5dB, and the total channel capacity can be increased by 13%~15% specifically. That’s because the proposed method effectively avoids the interference by learning, while the FH method still has the possibility of collision.</a:t>
            </a:r>
            <a:endParaRPr lang="zh-CN" altLang="zh-CN"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Under the tracking jammers, the performance of DSSS method deteriorates rapidly since its frequency is fix and tracked by jammers, but the performance of the proposed method remains good. Compared with the DSSS method, the SINR performance can be improved by 2.9dB, and the total channel capacity can be increased by 44.66%, while the improvement values under other jamming models are 1.4dB~2dB and 14%~19% respectively</a:t>
            </a:r>
            <a:r>
              <a:rPr lang="en-US" altLang="zh-CN" dirty="0" smtClean="0">
                <a:latin typeface="Times New Roman" panose="02020603050405020304" pitchFamily="18" charset="0"/>
                <a:cs typeface="Times New Roman" panose="02020603050405020304" pitchFamily="18" charset="0"/>
              </a:rPr>
              <a:t>.</a:t>
            </a:r>
          </a:p>
        </p:txBody>
      </p:sp>
      <p:sp>
        <p:nvSpPr>
          <p:cNvPr id="124" name="矩形 123"/>
          <p:cNvSpPr/>
          <p:nvPr/>
        </p:nvSpPr>
        <p:spPr>
          <a:xfrm>
            <a:off x="451265" y="28891895"/>
            <a:ext cx="20596375" cy="1126979"/>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25" name="矩形 124"/>
          <p:cNvSpPr/>
          <p:nvPr/>
        </p:nvSpPr>
        <p:spPr>
          <a:xfrm>
            <a:off x="439143" y="28629579"/>
            <a:ext cx="20628000" cy="646331"/>
          </a:xfrm>
          <a:prstGeom prst="rect">
            <a:avLst/>
          </a:prstGeom>
          <a:solidFill>
            <a:srgbClr val="FF6600"/>
          </a:solidFill>
        </p:spPr>
        <p:txBody>
          <a:bodyPr>
            <a:spAutoFit/>
          </a:bodyPr>
          <a:lstStyle/>
          <a:p>
            <a:pPr algn="ctr"/>
            <a:r>
              <a:rPr lang="en-US" altLang="zh-CN" sz="3600" dirty="0">
                <a:solidFill>
                  <a:schemeClr val="bg1"/>
                </a:solidFill>
                <a:latin typeface="Times New Roman" panose="02020603050405020304" pitchFamily="18" charset="0"/>
                <a:cs typeface="Times New Roman" panose="02020603050405020304" pitchFamily="18" charset="0"/>
              </a:rPr>
              <a:t>Conclusion</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555887" y="29288864"/>
            <a:ext cx="20373714" cy="707886"/>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In this paper, one anti-jamming method of cognitive radio based on Q-learning is proposed. Compared with traditional anti-jamming methods, </a:t>
            </a:r>
            <a:r>
              <a:rPr lang="en-US" altLang="zh-CN" sz="2000" dirty="0" smtClean="0">
                <a:latin typeface="Times New Roman" panose="02020603050405020304" pitchFamily="18" charset="0"/>
                <a:cs typeface="Times New Roman" panose="02020603050405020304" pitchFamily="18" charset="0"/>
              </a:rPr>
              <a:t>the proposed </a:t>
            </a:r>
            <a:r>
              <a:rPr lang="en-US" altLang="zh-CN" sz="2000" dirty="0">
                <a:latin typeface="Times New Roman" panose="02020603050405020304" pitchFamily="18" charset="0"/>
                <a:cs typeface="Times New Roman" panose="02020603050405020304" pitchFamily="18" charset="0"/>
              </a:rPr>
              <a:t>method has higher SNR, higher system transmission capacity and stronger adaptability to different jammer environments.</a:t>
            </a:r>
            <a:endParaRPr lang="zh-CN" altLang="en-US" sz="2000" dirty="0">
              <a:latin typeface="Times New Roman" panose="02020603050405020304" pitchFamily="18" charset="0"/>
              <a:cs typeface="Times New Roman" panose="02020603050405020304" pitchFamily="18" charset="0"/>
            </a:endParaRPr>
          </a:p>
        </p:txBody>
      </p:sp>
      <p:sp>
        <p:nvSpPr>
          <p:cNvPr id="94" name="文本框 93"/>
          <p:cNvSpPr txBox="1"/>
          <p:nvPr/>
        </p:nvSpPr>
        <p:spPr>
          <a:xfrm>
            <a:off x="636207" y="23329079"/>
            <a:ext cx="20280741" cy="707886"/>
          </a:xfrm>
          <a:prstGeom prst="rect">
            <a:avLst/>
          </a:prstGeom>
          <a:noFill/>
        </p:spPr>
        <p:txBody>
          <a:bodyPr wrap="square" rtlCol="0">
            <a:spAutoFit/>
          </a:bodyPr>
          <a:lstStyle/>
          <a:p>
            <a:pPr algn="just">
              <a:spcAft>
                <a:spcPts val="600"/>
              </a:spcAft>
            </a:pPr>
            <a:r>
              <a:rPr lang="en-US" altLang="zh-CN" sz="2000" dirty="0">
                <a:latin typeface="Times New Roman" panose="02020603050405020304" pitchFamily="18" charset="0"/>
                <a:cs typeface="Times New Roman" panose="02020603050405020304" pitchFamily="18" charset="0"/>
              </a:rPr>
              <a:t>Compared with traditional anti-jamming methods,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he performance of the proposed </a:t>
            </a:r>
            <a:r>
              <a:rPr lang="en-US" altLang="zh-CN" sz="2000" dirty="0">
                <a:latin typeface="Times New Roman" panose="02020603050405020304" pitchFamily="18" charset="0"/>
                <a:cs typeface="Times New Roman" panose="02020603050405020304" pitchFamily="18" charset="0"/>
              </a:rPr>
              <a:t>method</a:t>
            </a:r>
            <a:r>
              <a:rPr lang="zh-CN" altLang="en-US" sz="2000" dirty="0">
                <a:latin typeface="Times New Roman" panose="02020603050405020304" pitchFamily="18" charset="0"/>
                <a:cs typeface="Times New Roman" panose="02020603050405020304" pitchFamily="18" charset="0"/>
              </a:rPr>
              <a:t> in terms of </a:t>
            </a:r>
            <a:r>
              <a:rPr lang="en-US" altLang="zh-CN" sz="2000" dirty="0">
                <a:latin typeface="Times New Roman" panose="02020603050405020304" pitchFamily="18" charset="0"/>
                <a:cs typeface="Times New Roman" panose="02020603050405020304" pitchFamily="18" charset="0"/>
              </a:rPr>
              <a:t>SINR and total channel capacity. From Figure 3 to Figure 6 show the performance when dealing with the four typical jammers </a:t>
            </a:r>
            <a:r>
              <a:rPr lang="en-US" altLang="zh-CN" sz="2000" dirty="0" smtClean="0">
                <a:latin typeface="Times New Roman" panose="02020603050405020304" pitchFamily="18" charset="0"/>
                <a:cs typeface="Times New Roman" panose="02020603050405020304" pitchFamily="18" charset="0"/>
              </a:rPr>
              <a:t>respectively</a:t>
            </a:r>
            <a:r>
              <a:rPr lang="en-US" altLang="zh-CN" sz="2000" dirty="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932</Words>
  <Application>Microsoft Office PowerPoint</Application>
  <PresentationFormat>自定义</PresentationFormat>
  <Paragraphs>60</Paragraphs>
  <Slides>1</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1" baseType="lpstr">
      <vt:lpstr>標楷體</vt:lpstr>
      <vt:lpstr>MS Mincho</vt:lpstr>
      <vt:lpstr>新細明體</vt:lpstr>
      <vt:lpstr>等线</vt:lpstr>
      <vt:lpstr>等线 Light</vt:lpstr>
      <vt:lpstr>Arial</vt:lpstr>
      <vt:lpstr>Times New Roman</vt:lpstr>
      <vt:lpstr>Wingdings</vt:lpstr>
      <vt:lpstr>Office 主题​​</vt:lpstr>
      <vt:lpstr>Equation</vt:lpstr>
      <vt:lpstr>Anti-jamming Method of Cognitive Radio Based on Q-Learning</vt:lpstr>
    </vt:vector>
  </TitlesOfParts>
  <Company>NCHU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5555555555555555</dc:title>
  <dc:creator>KOMAZU</dc:creator>
  <cp:lastModifiedBy>iscas_Xiaoyc</cp:lastModifiedBy>
  <cp:revision>885</cp:revision>
  <cp:lastPrinted>2002-03-27T11:30:05Z</cp:lastPrinted>
  <dcterms:created xsi:type="dcterms:W3CDTF">2001-11-06T12:26:33Z</dcterms:created>
  <dcterms:modified xsi:type="dcterms:W3CDTF">2022-10-21T01:04:45Z</dcterms:modified>
</cp:coreProperties>
</file>