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3"/>
  </p:notesMasterIdLst>
  <p:handoutMasterIdLst>
    <p:handoutMasterId r:id="rId4"/>
  </p:handoutMasterIdLst>
  <p:sldIdLst>
    <p:sldId id="256" r:id="rId2"/>
  </p:sldIdLst>
  <p:sldSz cx="21383625" cy="30275213"/>
  <p:notesSz cx="14351000" cy="9931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81" userDrawn="1">
          <p15:clr>
            <a:srgbClr val="A4A3A4"/>
          </p15:clr>
        </p15:guide>
        <p15:guide id="2" pos="673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45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FF"/>
    <a:srgbClr val="2DAAF7"/>
    <a:srgbClr val="4AA2DE"/>
    <a:srgbClr val="E8F6FE"/>
    <a:srgbClr val="C3E7FD"/>
    <a:srgbClr val="2891D8"/>
    <a:srgbClr val="0F8BD7"/>
    <a:srgbClr val="1880CE"/>
    <a:srgbClr val="1675BC"/>
    <a:srgbClr val="0880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6" autoAdjust="0"/>
    <p:restoredTop sz="99507" autoAdjust="0"/>
  </p:normalViewPr>
  <p:slideViewPr>
    <p:cSldViewPr>
      <p:cViewPr>
        <p:scale>
          <a:sx n="50" d="100"/>
          <a:sy n="50" d="100"/>
        </p:scale>
        <p:origin x="564" y="-7020"/>
      </p:cViewPr>
      <p:guideLst>
        <p:guide orient="horz" pos="9681"/>
        <p:guide pos="67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920" y="-156"/>
      </p:cViewPr>
      <p:guideLst>
        <p:guide orient="horz" pos="3127"/>
        <p:guide pos="45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1026">
            <a:extLst>
              <a:ext uri="{FF2B5EF4-FFF2-40B4-BE49-F238E27FC236}">
                <a16:creationId xmlns:a16="http://schemas.microsoft.com/office/drawing/2014/main" id="{E54E657A-5DE4-41FB-997A-F2518A6F000D}"/>
              </a:ext>
            </a:extLst>
          </p:cNvPr>
          <p:cNvSpPr>
            <a:spLocks noGrp="1" noChangeArrowheads="1"/>
          </p:cNvSpPr>
          <p:nvPr>
            <p:ph type="hdr" sz="quarter"/>
          </p:nvPr>
        </p:nvSpPr>
        <p:spPr bwMode="auto">
          <a:xfrm>
            <a:off x="0"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2579" name="Rectangle 1027">
            <a:extLst>
              <a:ext uri="{FF2B5EF4-FFF2-40B4-BE49-F238E27FC236}">
                <a16:creationId xmlns:a16="http://schemas.microsoft.com/office/drawing/2014/main" id="{4DEC7166-DC3A-4B4D-B88C-766E408B3F05}"/>
              </a:ext>
            </a:extLst>
          </p:cNvPr>
          <p:cNvSpPr>
            <a:spLocks noGrp="1" noChangeArrowheads="1"/>
          </p:cNvSpPr>
          <p:nvPr>
            <p:ph type="dt" sz="quarter" idx="1"/>
          </p:nvPr>
        </p:nvSpPr>
        <p:spPr bwMode="auto">
          <a:xfrm>
            <a:off x="8129786"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algn="r" defTabSz="1327150" eaLnBrk="1" hangingPunct="1">
              <a:defRPr sz="1700">
                <a:latin typeface="Arial" charset="0"/>
                <a:ea typeface="新細明體" pitchFamily="18" charset="-120"/>
              </a:defRPr>
            </a:lvl1pPr>
          </a:lstStyle>
          <a:p>
            <a:pPr>
              <a:defRPr/>
            </a:pPr>
            <a:endParaRPr lang="en-US" altLang="zh-TW"/>
          </a:p>
        </p:txBody>
      </p:sp>
      <p:sp>
        <p:nvSpPr>
          <p:cNvPr id="152580" name="Rectangle 1028">
            <a:extLst>
              <a:ext uri="{FF2B5EF4-FFF2-40B4-BE49-F238E27FC236}">
                <a16:creationId xmlns:a16="http://schemas.microsoft.com/office/drawing/2014/main" id="{D993CCD0-83C8-465A-9B3F-6CD3CB7F5272}"/>
              </a:ext>
            </a:extLst>
          </p:cNvPr>
          <p:cNvSpPr>
            <a:spLocks noGrp="1" noChangeArrowheads="1"/>
          </p:cNvSpPr>
          <p:nvPr>
            <p:ph type="ftr" sz="quarter" idx="2"/>
          </p:nvPr>
        </p:nvSpPr>
        <p:spPr bwMode="auto">
          <a:xfrm>
            <a:off x="0"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2581" name="Rectangle 1029">
            <a:extLst>
              <a:ext uri="{FF2B5EF4-FFF2-40B4-BE49-F238E27FC236}">
                <a16:creationId xmlns:a16="http://schemas.microsoft.com/office/drawing/2014/main" id="{9E62BC4E-9185-4268-88DF-7F4B056921A3}"/>
              </a:ext>
            </a:extLst>
          </p:cNvPr>
          <p:cNvSpPr>
            <a:spLocks noGrp="1" noChangeArrowheads="1"/>
          </p:cNvSpPr>
          <p:nvPr>
            <p:ph type="sldNum" sz="quarter" idx="3"/>
          </p:nvPr>
        </p:nvSpPr>
        <p:spPr bwMode="auto">
          <a:xfrm>
            <a:off x="8129786"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algn="r" defTabSz="1327150" eaLnBrk="1" hangingPunct="1">
              <a:defRPr sz="1700">
                <a:latin typeface="Arial" panose="020B0604020202020204" pitchFamily="34" charset="0"/>
                <a:ea typeface="新細明體" panose="02020500000000000000" pitchFamily="18" charset="-120"/>
              </a:defRPr>
            </a:lvl1pPr>
          </a:lstStyle>
          <a:p>
            <a:fld id="{8690BBCD-DFA8-4940-BEA7-449B69EA8CBE}"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75F3A850-FCEB-48C1-8E89-F58772196FB9}"/>
              </a:ext>
            </a:extLst>
          </p:cNvPr>
          <p:cNvSpPr>
            <a:spLocks noGrp="1" noChangeArrowheads="1"/>
          </p:cNvSpPr>
          <p:nvPr>
            <p:ph type="hdr" sz="quarter"/>
          </p:nvPr>
        </p:nvSpPr>
        <p:spPr bwMode="auto">
          <a:xfrm>
            <a:off x="0"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0531" name="Rectangle 3">
            <a:extLst>
              <a:ext uri="{FF2B5EF4-FFF2-40B4-BE49-F238E27FC236}">
                <a16:creationId xmlns:a16="http://schemas.microsoft.com/office/drawing/2014/main" id="{C3CC3EC2-EFAB-4761-AA04-C931839F5607}"/>
              </a:ext>
            </a:extLst>
          </p:cNvPr>
          <p:cNvSpPr>
            <a:spLocks noGrp="1" noChangeArrowheads="1"/>
          </p:cNvSpPr>
          <p:nvPr>
            <p:ph type="dt" idx="1"/>
          </p:nvPr>
        </p:nvSpPr>
        <p:spPr bwMode="auto">
          <a:xfrm>
            <a:off x="8129786" y="0"/>
            <a:ext cx="6221214" cy="4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lvl1pPr algn="r" defTabSz="1327150" eaLnBrk="1" hangingPunct="1">
              <a:defRPr sz="1700">
                <a:latin typeface="Arial" charset="0"/>
                <a:ea typeface="新細明體" pitchFamily="18" charset="-120"/>
              </a:defRPr>
            </a:lvl1pPr>
          </a:lstStyle>
          <a:p>
            <a:pPr>
              <a:defRPr/>
            </a:pPr>
            <a:endParaRPr lang="en-US" altLang="zh-TW"/>
          </a:p>
        </p:txBody>
      </p:sp>
      <p:sp>
        <p:nvSpPr>
          <p:cNvPr id="3076" name="Rectangle 4">
            <a:extLst>
              <a:ext uri="{FF2B5EF4-FFF2-40B4-BE49-F238E27FC236}">
                <a16:creationId xmlns:a16="http://schemas.microsoft.com/office/drawing/2014/main" id="{D59B7CAD-3573-40A4-93F9-61C8BC2E969A}"/>
              </a:ext>
            </a:extLst>
          </p:cNvPr>
          <p:cNvSpPr>
            <a:spLocks noGrp="1" noRot="1" noChangeAspect="1" noChangeArrowheads="1" noTextEdit="1"/>
          </p:cNvSpPr>
          <p:nvPr>
            <p:ph type="sldImg" idx="2"/>
          </p:nvPr>
        </p:nvSpPr>
        <p:spPr bwMode="auto">
          <a:xfrm>
            <a:off x="5861050" y="744538"/>
            <a:ext cx="2630488"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0533" name="Rectangle 5">
            <a:extLst>
              <a:ext uri="{FF2B5EF4-FFF2-40B4-BE49-F238E27FC236}">
                <a16:creationId xmlns:a16="http://schemas.microsoft.com/office/drawing/2014/main" id="{DB37BDD4-720E-443F-9105-CC5252ADB9B9}"/>
              </a:ext>
            </a:extLst>
          </p:cNvPr>
          <p:cNvSpPr>
            <a:spLocks noGrp="1" noChangeArrowheads="1"/>
          </p:cNvSpPr>
          <p:nvPr>
            <p:ph type="body" sz="quarter" idx="3"/>
          </p:nvPr>
        </p:nvSpPr>
        <p:spPr bwMode="auto">
          <a:xfrm>
            <a:off x="1913161" y="4717415"/>
            <a:ext cx="10524678"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50534" name="Rectangle 6">
            <a:extLst>
              <a:ext uri="{FF2B5EF4-FFF2-40B4-BE49-F238E27FC236}">
                <a16:creationId xmlns:a16="http://schemas.microsoft.com/office/drawing/2014/main" id="{5E8D1029-F4BB-4D57-BF7D-0E2ED34EC4B8}"/>
              </a:ext>
            </a:extLst>
          </p:cNvPr>
          <p:cNvSpPr>
            <a:spLocks noGrp="1" noChangeArrowheads="1"/>
          </p:cNvSpPr>
          <p:nvPr>
            <p:ph type="ftr" sz="quarter" idx="4"/>
          </p:nvPr>
        </p:nvSpPr>
        <p:spPr bwMode="auto">
          <a:xfrm>
            <a:off x="0"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defTabSz="1327150" eaLnBrk="1" hangingPunct="1">
              <a:defRPr sz="1700">
                <a:latin typeface="Arial" charset="0"/>
                <a:ea typeface="新細明體" pitchFamily="18" charset="-120"/>
              </a:defRPr>
            </a:lvl1pPr>
          </a:lstStyle>
          <a:p>
            <a:pPr>
              <a:defRPr/>
            </a:pPr>
            <a:endParaRPr lang="en-US" altLang="zh-TW"/>
          </a:p>
        </p:txBody>
      </p:sp>
      <p:sp>
        <p:nvSpPr>
          <p:cNvPr id="150535" name="Rectangle 7">
            <a:extLst>
              <a:ext uri="{FF2B5EF4-FFF2-40B4-BE49-F238E27FC236}">
                <a16:creationId xmlns:a16="http://schemas.microsoft.com/office/drawing/2014/main" id="{7E950046-A45A-4B9B-A2B4-403595766700}"/>
              </a:ext>
            </a:extLst>
          </p:cNvPr>
          <p:cNvSpPr>
            <a:spLocks noGrp="1" noChangeArrowheads="1"/>
          </p:cNvSpPr>
          <p:nvPr>
            <p:ph type="sldNum" sz="quarter" idx="5"/>
          </p:nvPr>
        </p:nvSpPr>
        <p:spPr bwMode="auto">
          <a:xfrm>
            <a:off x="8129786" y="9433732"/>
            <a:ext cx="6221214" cy="49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57" tIns="66379" rIns="132757" bIns="66379" numCol="1" anchor="b" anchorCtr="0" compatLnSpc="1">
            <a:prstTxWarp prst="textNoShape">
              <a:avLst/>
            </a:prstTxWarp>
          </a:bodyPr>
          <a:lstStyle>
            <a:lvl1pPr algn="r" defTabSz="1327150" eaLnBrk="1" hangingPunct="1">
              <a:defRPr sz="1700">
                <a:latin typeface="Arial" panose="020B0604020202020204" pitchFamily="34" charset="0"/>
                <a:ea typeface="新細明體" panose="02020500000000000000" pitchFamily="18" charset="-120"/>
              </a:defRPr>
            </a:lvl1pPr>
          </a:lstStyle>
          <a:p>
            <a:fld id="{FBC5B3AC-BD3D-4AA8-8EE5-BC2E5E6270DF}"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1pPr>
    <a:lvl2pPr marL="22066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2pPr>
    <a:lvl3pPr marL="44291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3pPr>
    <a:lvl4pPr marL="66516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4pPr>
    <a:lvl5pPr marL="887413" algn="l" rtl="0" eaLnBrk="0" fontAlgn="base" hangingPunct="0">
      <a:spcBef>
        <a:spcPct val="30000"/>
      </a:spcBef>
      <a:spcAft>
        <a:spcPct val="0"/>
      </a:spcAft>
      <a:defRPr kumimoji="1" sz="600" kern="1200">
        <a:solidFill>
          <a:schemeClr val="tx1"/>
        </a:solidFill>
        <a:latin typeface="Arial" charset="0"/>
        <a:ea typeface="新細明體" pitchFamily="18" charset="-120"/>
        <a:cs typeface="+mn-cs"/>
      </a:defRPr>
    </a:lvl5pPr>
    <a:lvl6pPr marL="1110881" algn="l" defTabSz="444352" rtl="0" eaLnBrk="1" latinLnBrk="0" hangingPunct="1">
      <a:defRPr sz="600" kern="1200">
        <a:solidFill>
          <a:schemeClr val="tx1"/>
        </a:solidFill>
        <a:latin typeface="+mn-lt"/>
        <a:ea typeface="+mn-ea"/>
        <a:cs typeface="+mn-cs"/>
      </a:defRPr>
    </a:lvl6pPr>
    <a:lvl7pPr marL="1333057" algn="l" defTabSz="444352" rtl="0" eaLnBrk="1" latinLnBrk="0" hangingPunct="1">
      <a:defRPr sz="600" kern="1200">
        <a:solidFill>
          <a:schemeClr val="tx1"/>
        </a:solidFill>
        <a:latin typeface="+mn-lt"/>
        <a:ea typeface="+mn-ea"/>
        <a:cs typeface="+mn-cs"/>
      </a:defRPr>
    </a:lvl7pPr>
    <a:lvl8pPr marL="1555233" algn="l" defTabSz="444352" rtl="0" eaLnBrk="1" latinLnBrk="0" hangingPunct="1">
      <a:defRPr sz="600" kern="1200">
        <a:solidFill>
          <a:schemeClr val="tx1"/>
        </a:solidFill>
        <a:latin typeface="+mn-lt"/>
        <a:ea typeface="+mn-ea"/>
        <a:cs typeface="+mn-cs"/>
      </a:defRPr>
    </a:lvl8pPr>
    <a:lvl9pPr marL="1777410" algn="l" defTabSz="444352"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EB70B15-0F38-4CC7-A1DD-6BFBAEE7E523}"/>
              </a:ext>
            </a:extLst>
          </p:cNvPr>
          <p:cNvSpPr>
            <a:spLocks noGrp="1" noChangeArrowheads="1"/>
          </p:cNvSpPr>
          <p:nvPr>
            <p:ph type="sldNum" sz="quarter" idx="5"/>
          </p:nvPr>
        </p:nvSpPr>
        <p:spPr>
          <a:noFill/>
        </p:spPr>
        <p:txBody>
          <a:bodyPr/>
          <a:lstStyle>
            <a:lvl1pPr defTabSz="1327150">
              <a:spcBef>
                <a:spcPct val="30000"/>
              </a:spcBef>
              <a:defRPr kumimoji="1" sz="600">
                <a:solidFill>
                  <a:schemeClr val="tx1"/>
                </a:solidFill>
                <a:latin typeface="Arial" panose="020B0604020202020204" pitchFamily="34" charset="0"/>
                <a:ea typeface="新細明體" panose="02020500000000000000" pitchFamily="18" charset="-120"/>
              </a:defRPr>
            </a:lvl1pPr>
            <a:lvl2pPr marL="742950" indent="-285750" defTabSz="1327150">
              <a:spcBef>
                <a:spcPct val="30000"/>
              </a:spcBef>
              <a:defRPr kumimoji="1" sz="600">
                <a:solidFill>
                  <a:schemeClr val="tx1"/>
                </a:solidFill>
                <a:latin typeface="Arial" panose="020B0604020202020204" pitchFamily="34" charset="0"/>
                <a:ea typeface="新細明體" panose="02020500000000000000" pitchFamily="18" charset="-120"/>
              </a:defRPr>
            </a:lvl2pPr>
            <a:lvl3pPr marL="1143000" indent="-228600" defTabSz="1327150">
              <a:spcBef>
                <a:spcPct val="30000"/>
              </a:spcBef>
              <a:defRPr kumimoji="1" sz="600">
                <a:solidFill>
                  <a:schemeClr val="tx1"/>
                </a:solidFill>
                <a:latin typeface="Arial" panose="020B0604020202020204" pitchFamily="34" charset="0"/>
                <a:ea typeface="新細明體" panose="02020500000000000000" pitchFamily="18" charset="-120"/>
              </a:defRPr>
            </a:lvl3pPr>
            <a:lvl4pPr marL="1600200" indent="-228600" defTabSz="1327150">
              <a:spcBef>
                <a:spcPct val="30000"/>
              </a:spcBef>
              <a:defRPr kumimoji="1" sz="600">
                <a:solidFill>
                  <a:schemeClr val="tx1"/>
                </a:solidFill>
                <a:latin typeface="Arial" panose="020B0604020202020204" pitchFamily="34" charset="0"/>
                <a:ea typeface="新細明體" panose="02020500000000000000" pitchFamily="18" charset="-120"/>
              </a:defRPr>
            </a:lvl4pPr>
            <a:lvl5pPr marL="2057400" indent="-228600" defTabSz="1327150">
              <a:spcBef>
                <a:spcPct val="30000"/>
              </a:spcBef>
              <a:defRPr kumimoji="1" sz="600">
                <a:solidFill>
                  <a:schemeClr val="tx1"/>
                </a:solidFill>
                <a:latin typeface="Arial" panose="020B0604020202020204" pitchFamily="34" charset="0"/>
                <a:ea typeface="新細明體" panose="02020500000000000000" pitchFamily="18" charset="-120"/>
              </a:defRPr>
            </a:lvl5pPr>
            <a:lvl6pPr marL="25146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6pPr>
            <a:lvl7pPr marL="29718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7pPr>
            <a:lvl8pPr marL="34290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8pPr>
            <a:lvl9pPr marL="3886200" indent="-228600" defTabSz="1327150" eaLnBrk="0" fontAlgn="base" hangingPunct="0">
              <a:spcBef>
                <a:spcPct val="30000"/>
              </a:spcBef>
              <a:spcAft>
                <a:spcPct val="0"/>
              </a:spcAft>
              <a:defRPr kumimoji="1" sz="600">
                <a:solidFill>
                  <a:schemeClr val="tx1"/>
                </a:solidFill>
                <a:latin typeface="Arial" panose="020B0604020202020204" pitchFamily="34" charset="0"/>
                <a:ea typeface="新細明體" panose="02020500000000000000" pitchFamily="18" charset="-120"/>
              </a:defRPr>
            </a:lvl9pPr>
          </a:lstStyle>
          <a:p>
            <a:pPr>
              <a:spcBef>
                <a:spcPct val="0"/>
              </a:spcBef>
            </a:pPr>
            <a:fld id="{7E1EAA11-1C0A-4DAA-BE05-977955C5AD82}" type="slidenum">
              <a:rPr lang="en-US" altLang="zh-TW" sz="1700"/>
              <a:pPr>
                <a:spcBef>
                  <a:spcPct val="0"/>
                </a:spcBef>
              </a:pPr>
              <a:t>1</a:t>
            </a:fld>
            <a:endParaRPr lang="en-US" altLang="zh-TW" sz="1700"/>
          </a:p>
        </p:txBody>
      </p:sp>
      <p:sp>
        <p:nvSpPr>
          <p:cNvPr id="4099" name="Rectangle 2">
            <a:extLst>
              <a:ext uri="{FF2B5EF4-FFF2-40B4-BE49-F238E27FC236}">
                <a16:creationId xmlns:a16="http://schemas.microsoft.com/office/drawing/2014/main" id="{479AE669-B292-4DC8-83C2-2CE84A144F47}"/>
              </a:ext>
            </a:extLst>
          </p:cNvPr>
          <p:cNvSpPr>
            <a:spLocks noGrp="1" noRot="1" noChangeAspect="1" noChangeArrowheads="1" noTextEdit="1"/>
          </p:cNvSpPr>
          <p:nvPr>
            <p:ph type="sldImg"/>
          </p:nvPr>
        </p:nvSpPr>
        <p:spPr>
          <a:xfrm>
            <a:off x="4248150" y="687388"/>
            <a:ext cx="6353175" cy="8994775"/>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A791AB-57CF-479A-98C2-4A30E910D16B}"/>
              </a:ext>
            </a:extLst>
          </p:cNvPr>
          <p:cNvSpPr>
            <a:spLocks noGrp="1"/>
          </p:cNvSpPr>
          <p:nvPr>
            <p:ph type="ctrTitle"/>
          </p:nvPr>
        </p:nvSpPr>
        <p:spPr>
          <a:xfrm>
            <a:off x="2672953" y="4954765"/>
            <a:ext cx="16037719" cy="10540259"/>
          </a:xfrm>
        </p:spPr>
        <p:txBody>
          <a:bodyPr anchor="b"/>
          <a:lstStyle>
            <a:lvl1pPr algn="ctr">
              <a:defRPr sz="10523"/>
            </a:lvl1pPr>
          </a:lstStyle>
          <a:p>
            <a:r>
              <a:rPr lang="zh-CN" altLang="en-US"/>
              <a:t>单击此处编辑母版标题样式</a:t>
            </a:r>
          </a:p>
        </p:txBody>
      </p:sp>
      <p:sp>
        <p:nvSpPr>
          <p:cNvPr id="3" name="副标题 2">
            <a:extLst>
              <a:ext uri="{FF2B5EF4-FFF2-40B4-BE49-F238E27FC236}">
                <a16:creationId xmlns:a16="http://schemas.microsoft.com/office/drawing/2014/main" id="{1FFFBE7D-8423-48D9-BFED-FB893F19E7AB}"/>
              </a:ext>
            </a:extLst>
          </p:cNvPr>
          <p:cNvSpPr>
            <a:spLocks noGrp="1"/>
          </p:cNvSpPr>
          <p:nvPr>
            <p:ph type="subTitle" idx="1"/>
          </p:nvPr>
        </p:nvSpPr>
        <p:spPr>
          <a:xfrm>
            <a:off x="2672953" y="15901497"/>
            <a:ext cx="16037719" cy="7309499"/>
          </a:xfrm>
        </p:spPr>
        <p:txBody>
          <a:bodyPr/>
          <a:lstStyle>
            <a:lvl1pPr marL="0" indent="0" algn="ctr">
              <a:buNone/>
              <a:defRPr sz="4209"/>
            </a:lvl1pPr>
            <a:lvl2pPr marL="801883" indent="0" algn="ctr">
              <a:buNone/>
              <a:defRPr sz="3508"/>
            </a:lvl2pPr>
            <a:lvl3pPr marL="1603766" indent="0" algn="ctr">
              <a:buNone/>
              <a:defRPr sz="3157"/>
            </a:lvl3pPr>
            <a:lvl4pPr marL="2405649" indent="0" algn="ctr">
              <a:buNone/>
              <a:defRPr sz="2806"/>
            </a:lvl4pPr>
            <a:lvl5pPr marL="3207532" indent="0" algn="ctr">
              <a:buNone/>
              <a:defRPr sz="2806"/>
            </a:lvl5pPr>
            <a:lvl6pPr marL="4009415" indent="0" algn="ctr">
              <a:buNone/>
              <a:defRPr sz="2806"/>
            </a:lvl6pPr>
            <a:lvl7pPr marL="4811298" indent="0" algn="ctr">
              <a:buNone/>
              <a:defRPr sz="2806"/>
            </a:lvl7pPr>
            <a:lvl8pPr marL="5613182" indent="0" algn="ctr">
              <a:buNone/>
              <a:defRPr sz="2806"/>
            </a:lvl8pPr>
            <a:lvl9pPr marL="6415065" indent="0" algn="ctr">
              <a:buNone/>
              <a:defRPr sz="2806"/>
            </a:lvl9pPr>
          </a:lstStyle>
          <a:p>
            <a:r>
              <a:rPr lang="zh-CN" altLang="en-US"/>
              <a:t>单击此处编辑母版副标题样式</a:t>
            </a:r>
          </a:p>
        </p:txBody>
      </p:sp>
      <p:sp>
        <p:nvSpPr>
          <p:cNvPr id="4" name="日期占位符 3">
            <a:extLst>
              <a:ext uri="{FF2B5EF4-FFF2-40B4-BE49-F238E27FC236}">
                <a16:creationId xmlns:a16="http://schemas.microsoft.com/office/drawing/2014/main" id="{9BCE0965-8FC2-4C59-A2D0-D9935240248A}"/>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a16="http://schemas.microsoft.com/office/drawing/2014/main" id="{9CA19F59-D9F1-4C5A-AB68-08F162DFD48C}"/>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a16="http://schemas.microsoft.com/office/drawing/2014/main" id="{C0C1B387-B7ED-4799-9C50-CAE2B08D6137}"/>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8624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FCDB8C-3D2E-4E2C-8417-C65A5310217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BEBDFAC-1BA3-4F41-8469-3CC38046116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A7EA6E-1832-44EB-8D60-7DB32AE6652F}"/>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a16="http://schemas.microsoft.com/office/drawing/2014/main" id="{F770082D-FEF5-46E0-BD1C-0FB9C1ECB6BA}"/>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a16="http://schemas.microsoft.com/office/drawing/2014/main" id="{C80735B3-04DE-46B4-823A-DD84159FC971}"/>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68081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398199-422A-453D-B32B-9E788C1868F0}"/>
              </a:ext>
            </a:extLst>
          </p:cNvPr>
          <p:cNvSpPr>
            <a:spLocks noGrp="1"/>
          </p:cNvSpPr>
          <p:nvPr>
            <p:ph type="title" orient="vert"/>
          </p:nvPr>
        </p:nvSpPr>
        <p:spPr>
          <a:xfrm>
            <a:off x="15302657" y="1611875"/>
            <a:ext cx="4610844" cy="25656844"/>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EFB6D93-6761-452C-9EA5-2B1B884BA66B}"/>
              </a:ext>
            </a:extLst>
          </p:cNvPr>
          <p:cNvSpPr>
            <a:spLocks noGrp="1"/>
          </p:cNvSpPr>
          <p:nvPr>
            <p:ph type="body" orient="vert" idx="1"/>
          </p:nvPr>
        </p:nvSpPr>
        <p:spPr>
          <a:xfrm>
            <a:off x="1470124" y="1611875"/>
            <a:ext cx="13565237" cy="256568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ADFFD16-1AA5-476A-912B-9D9016BB4AFA}"/>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a16="http://schemas.microsoft.com/office/drawing/2014/main" id="{AC98966B-3915-4835-B15F-963BAD535E5A}"/>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a16="http://schemas.microsoft.com/office/drawing/2014/main" id="{AC2BCEC3-3F34-4F1C-952A-A4D6E1F98C0F}"/>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97342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604277" y="2690035"/>
            <a:ext cx="18175073" cy="5046618"/>
          </a:xfrm>
        </p:spPr>
        <p:txBody>
          <a:bodyPr/>
          <a:lstStyle/>
          <a:p>
            <a:r>
              <a:rPr lang="zh-TW" altLang="en-US"/>
              <a:t>按一下以編輯母片標題樣式</a:t>
            </a:r>
          </a:p>
        </p:txBody>
      </p:sp>
      <p:sp>
        <p:nvSpPr>
          <p:cNvPr id="3" name="內容版面配置區 2"/>
          <p:cNvSpPr>
            <a:spLocks noGrp="1"/>
          </p:cNvSpPr>
          <p:nvPr>
            <p:ph sz="half" idx="1"/>
          </p:nvPr>
        </p:nvSpPr>
        <p:spPr>
          <a:xfrm>
            <a:off x="1604281" y="8745976"/>
            <a:ext cx="9033724" cy="1816445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10745630" y="8745975"/>
            <a:ext cx="9033724" cy="902777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10745630" y="17881531"/>
            <a:ext cx="9033724" cy="902889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a:extLst>
              <a:ext uri="{FF2B5EF4-FFF2-40B4-BE49-F238E27FC236}">
                <a16:creationId xmlns:a16="http://schemas.microsoft.com/office/drawing/2014/main" id="{04A7C4B6-FB9B-47A2-AB65-931E97D6657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a:extLst>
              <a:ext uri="{FF2B5EF4-FFF2-40B4-BE49-F238E27FC236}">
                <a16:creationId xmlns:a16="http://schemas.microsoft.com/office/drawing/2014/main" id="{A0BA4A25-B34C-4F64-AFBA-CED24594501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a:extLst>
              <a:ext uri="{FF2B5EF4-FFF2-40B4-BE49-F238E27FC236}">
                <a16:creationId xmlns:a16="http://schemas.microsoft.com/office/drawing/2014/main" id="{ECF3D161-EB30-4819-86E5-94D135194978}"/>
              </a:ext>
            </a:extLst>
          </p:cNvPr>
          <p:cNvSpPr>
            <a:spLocks noGrp="1" noChangeArrowheads="1"/>
          </p:cNvSpPr>
          <p:nvPr>
            <p:ph type="sldNum" sz="quarter" idx="12"/>
          </p:nvPr>
        </p:nvSpPr>
        <p:spPr>
          <a:ln/>
        </p:spPr>
        <p:txBody>
          <a:bodyPr/>
          <a:lstStyle>
            <a:lvl1pPr>
              <a:defRPr/>
            </a:lvl1pPr>
          </a:lstStyle>
          <a:p>
            <a:fld id="{06028727-CE7C-4737-AACB-C9071DDB745E}" type="slidenum">
              <a:rPr lang="en-US" altLang="zh-TW"/>
              <a:pPr/>
              <a:t>‹#›</a:t>
            </a:fld>
            <a:endParaRPr lang="en-US" altLang="zh-TW"/>
          </a:p>
        </p:txBody>
      </p:sp>
    </p:spTree>
    <p:extLst>
      <p:ext uri="{BB962C8B-B14F-4D97-AF65-F5344CB8AC3E}">
        <p14:creationId xmlns:p14="http://schemas.microsoft.com/office/powerpoint/2010/main" val="13907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10BB19-7820-4FA8-9D4C-8C33C7742A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F2A0A4-DD1A-4A99-B2D1-CAFA1673515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3C07DB-A7D1-4508-AEBA-70F98466CC51}"/>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a16="http://schemas.microsoft.com/office/drawing/2014/main" id="{CBD44C0A-ADBC-4DB8-991F-9AEDD660FDA0}"/>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a16="http://schemas.microsoft.com/office/drawing/2014/main" id="{DA84D833-4038-41FB-BA5F-C4FB03E73D2D}"/>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34305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C5C41-082F-40A7-9A74-D00795D25349}"/>
              </a:ext>
            </a:extLst>
          </p:cNvPr>
          <p:cNvSpPr>
            <a:spLocks noGrp="1"/>
          </p:cNvSpPr>
          <p:nvPr>
            <p:ph type="title"/>
          </p:nvPr>
        </p:nvSpPr>
        <p:spPr>
          <a:xfrm>
            <a:off x="1458987" y="7547783"/>
            <a:ext cx="18443377" cy="12593645"/>
          </a:xfrm>
        </p:spPr>
        <p:txBody>
          <a:bodyPr anchor="b"/>
          <a:lstStyle>
            <a:lvl1pPr>
              <a:defRPr sz="10523"/>
            </a:lvl1pPr>
          </a:lstStyle>
          <a:p>
            <a:r>
              <a:rPr lang="zh-CN" altLang="en-US"/>
              <a:t>单击此处编辑母版标题样式</a:t>
            </a:r>
          </a:p>
        </p:txBody>
      </p:sp>
      <p:sp>
        <p:nvSpPr>
          <p:cNvPr id="3" name="文本占位符 2">
            <a:extLst>
              <a:ext uri="{FF2B5EF4-FFF2-40B4-BE49-F238E27FC236}">
                <a16:creationId xmlns:a16="http://schemas.microsoft.com/office/drawing/2014/main" id="{AE3465CF-8829-46FE-BCB0-2001DFA221C7}"/>
              </a:ext>
            </a:extLst>
          </p:cNvPr>
          <p:cNvSpPr>
            <a:spLocks noGrp="1"/>
          </p:cNvSpPr>
          <p:nvPr>
            <p:ph type="body" idx="1"/>
          </p:nvPr>
        </p:nvSpPr>
        <p:spPr>
          <a:xfrm>
            <a:off x="1458987" y="20260569"/>
            <a:ext cx="18443377" cy="6622701"/>
          </a:xfrm>
        </p:spPr>
        <p:txBody>
          <a:bodyPr/>
          <a:lstStyle>
            <a:lvl1pPr marL="0" indent="0">
              <a:buNone/>
              <a:defRPr sz="4209">
                <a:solidFill>
                  <a:schemeClr val="tx1">
                    <a:tint val="75000"/>
                  </a:schemeClr>
                </a:solidFill>
              </a:defRPr>
            </a:lvl1pPr>
            <a:lvl2pPr marL="801883" indent="0">
              <a:buNone/>
              <a:defRPr sz="3508">
                <a:solidFill>
                  <a:schemeClr val="tx1">
                    <a:tint val="75000"/>
                  </a:schemeClr>
                </a:solidFill>
              </a:defRPr>
            </a:lvl2pPr>
            <a:lvl3pPr marL="1603766" indent="0">
              <a:buNone/>
              <a:defRPr sz="3157">
                <a:solidFill>
                  <a:schemeClr val="tx1">
                    <a:tint val="75000"/>
                  </a:schemeClr>
                </a:solidFill>
              </a:defRPr>
            </a:lvl3pPr>
            <a:lvl4pPr marL="2405649" indent="0">
              <a:buNone/>
              <a:defRPr sz="2806">
                <a:solidFill>
                  <a:schemeClr val="tx1">
                    <a:tint val="75000"/>
                  </a:schemeClr>
                </a:solidFill>
              </a:defRPr>
            </a:lvl4pPr>
            <a:lvl5pPr marL="3207532" indent="0">
              <a:buNone/>
              <a:defRPr sz="2806">
                <a:solidFill>
                  <a:schemeClr val="tx1">
                    <a:tint val="75000"/>
                  </a:schemeClr>
                </a:solidFill>
              </a:defRPr>
            </a:lvl5pPr>
            <a:lvl6pPr marL="4009415" indent="0">
              <a:buNone/>
              <a:defRPr sz="2806">
                <a:solidFill>
                  <a:schemeClr val="tx1">
                    <a:tint val="75000"/>
                  </a:schemeClr>
                </a:solidFill>
              </a:defRPr>
            </a:lvl6pPr>
            <a:lvl7pPr marL="4811298" indent="0">
              <a:buNone/>
              <a:defRPr sz="2806">
                <a:solidFill>
                  <a:schemeClr val="tx1">
                    <a:tint val="75000"/>
                  </a:schemeClr>
                </a:solidFill>
              </a:defRPr>
            </a:lvl7pPr>
            <a:lvl8pPr marL="5613182" indent="0">
              <a:buNone/>
              <a:defRPr sz="2806">
                <a:solidFill>
                  <a:schemeClr val="tx1">
                    <a:tint val="75000"/>
                  </a:schemeClr>
                </a:solidFill>
              </a:defRPr>
            </a:lvl8pPr>
            <a:lvl9pPr marL="6415065" indent="0">
              <a:buNone/>
              <a:defRPr sz="28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FDA09F5-D69B-4001-99A4-758F0ABD97D3}"/>
              </a:ext>
            </a:extLst>
          </p:cNvPr>
          <p:cNvSpPr>
            <a:spLocks noGrp="1"/>
          </p:cNvSpPr>
          <p:nvPr>
            <p:ph type="dt" sz="half" idx="10"/>
          </p:nvPr>
        </p:nvSpPr>
        <p:spPr/>
        <p:txBody>
          <a:bodyPr/>
          <a:lstStyle/>
          <a:p>
            <a:pPr>
              <a:defRPr/>
            </a:pPr>
            <a:endParaRPr lang="en-US" altLang="zh-TW"/>
          </a:p>
        </p:txBody>
      </p:sp>
      <p:sp>
        <p:nvSpPr>
          <p:cNvPr id="5" name="页脚占位符 4">
            <a:extLst>
              <a:ext uri="{FF2B5EF4-FFF2-40B4-BE49-F238E27FC236}">
                <a16:creationId xmlns:a16="http://schemas.microsoft.com/office/drawing/2014/main" id="{5B6E89BF-ECA1-49B8-A7D7-3AFE5D7D15CB}"/>
              </a:ext>
            </a:extLst>
          </p:cNvPr>
          <p:cNvSpPr>
            <a:spLocks noGrp="1"/>
          </p:cNvSpPr>
          <p:nvPr>
            <p:ph type="ftr" sz="quarter" idx="11"/>
          </p:nvPr>
        </p:nvSpPr>
        <p:spPr/>
        <p:txBody>
          <a:bodyPr/>
          <a:lstStyle/>
          <a:p>
            <a:pPr>
              <a:defRPr/>
            </a:pPr>
            <a:endParaRPr lang="en-US" altLang="zh-TW"/>
          </a:p>
        </p:txBody>
      </p:sp>
      <p:sp>
        <p:nvSpPr>
          <p:cNvPr id="6" name="灯片编号占位符 5">
            <a:extLst>
              <a:ext uri="{FF2B5EF4-FFF2-40B4-BE49-F238E27FC236}">
                <a16:creationId xmlns:a16="http://schemas.microsoft.com/office/drawing/2014/main" id="{30BFAB7A-BD84-484A-935E-4F04C9776EF2}"/>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32647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6606C-5EF5-4FAC-963A-FCF727EDCD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E751312-BB50-437C-A355-4A485EE695FD}"/>
              </a:ext>
            </a:extLst>
          </p:cNvPr>
          <p:cNvSpPr>
            <a:spLocks noGrp="1"/>
          </p:cNvSpPr>
          <p:nvPr>
            <p:ph sz="half" idx="1"/>
          </p:nvPr>
        </p:nvSpPr>
        <p:spPr>
          <a:xfrm>
            <a:off x="1470124" y="8059374"/>
            <a:ext cx="9088041"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C28380F-9209-4264-96E4-63A750EA0E5B}"/>
              </a:ext>
            </a:extLst>
          </p:cNvPr>
          <p:cNvSpPr>
            <a:spLocks noGrp="1"/>
          </p:cNvSpPr>
          <p:nvPr>
            <p:ph sz="half" idx="2"/>
          </p:nvPr>
        </p:nvSpPr>
        <p:spPr>
          <a:xfrm>
            <a:off x="10825460" y="8059374"/>
            <a:ext cx="9088041" cy="1920934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39F123-B615-4EA9-B459-F7BBDC759200}"/>
              </a:ext>
            </a:extLst>
          </p:cNvPr>
          <p:cNvSpPr>
            <a:spLocks noGrp="1"/>
          </p:cNvSpPr>
          <p:nvPr>
            <p:ph type="dt" sz="half" idx="10"/>
          </p:nvPr>
        </p:nvSpPr>
        <p:spPr/>
        <p:txBody>
          <a:bodyPr/>
          <a:lstStyle/>
          <a:p>
            <a:pPr>
              <a:defRPr/>
            </a:pPr>
            <a:endParaRPr lang="en-US" altLang="zh-TW"/>
          </a:p>
        </p:txBody>
      </p:sp>
      <p:sp>
        <p:nvSpPr>
          <p:cNvPr id="6" name="页脚占位符 5">
            <a:extLst>
              <a:ext uri="{FF2B5EF4-FFF2-40B4-BE49-F238E27FC236}">
                <a16:creationId xmlns:a16="http://schemas.microsoft.com/office/drawing/2014/main" id="{34AE0BA3-2B4E-4F30-8995-F196EAEBCEA3}"/>
              </a:ext>
            </a:extLst>
          </p:cNvPr>
          <p:cNvSpPr>
            <a:spLocks noGrp="1"/>
          </p:cNvSpPr>
          <p:nvPr>
            <p:ph type="ftr" sz="quarter" idx="11"/>
          </p:nvPr>
        </p:nvSpPr>
        <p:spPr/>
        <p:txBody>
          <a:bodyPr/>
          <a:lstStyle/>
          <a:p>
            <a:pPr>
              <a:defRPr/>
            </a:pPr>
            <a:endParaRPr lang="en-US" altLang="zh-TW"/>
          </a:p>
        </p:txBody>
      </p:sp>
      <p:sp>
        <p:nvSpPr>
          <p:cNvPr id="7" name="灯片编号占位符 6">
            <a:extLst>
              <a:ext uri="{FF2B5EF4-FFF2-40B4-BE49-F238E27FC236}">
                <a16:creationId xmlns:a16="http://schemas.microsoft.com/office/drawing/2014/main" id="{ABF54623-54B6-413F-9DE3-CCC4CBF1F48D}"/>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29192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5533B8-FCB7-4E02-A3A0-08988DC22150}"/>
              </a:ext>
            </a:extLst>
          </p:cNvPr>
          <p:cNvSpPr>
            <a:spLocks noGrp="1"/>
          </p:cNvSpPr>
          <p:nvPr>
            <p:ph type="title"/>
          </p:nvPr>
        </p:nvSpPr>
        <p:spPr>
          <a:xfrm>
            <a:off x="1472909" y="1611877"/>
            <a:ext cx="18443377" cy="5851808"/>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BEA3CB0-FC59-43B2-83F4-0864ADA2BB91}"/>
              </a:ext>
            </a:extLst>
          </p:cNvPr>
          <p:cNvSpPr>
            <a:spLocks noGrp="1"/>
          </p:cNvSpPr>
          <p:nvPr>
            <p:ph type="body" idx="1"/>
          </p:nvPr>
        </p:nvSpPr>
        <p:spPr>
          <a:xfrm>
            <a:off x="1472910" y="7421634"/>
            <a:ext cx="9046275"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06F1D6-69D6-42BA-BEC5-0B7312639CE6}"/>
              </a:ext>
            </a:extLst>
          </p:cNvPr>
          <p:cNvSpPr>
            <a:spLocks noGrp="1"/>
          </p:cNvSpPr>
          <p:nvPr>
            <p:ph sz="half" idx="2"/>
          </p:nvPr>
        </p:nvSpPr>
        <p:spPr>
          <a:xfrm>
            <a:off x="1472910" y="11058863"/>
            <a:ext cx="9046275"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8E89B03-F0BE-4145-8464-9CB639BAAC1B}"/>
              </a:ext>
            </a:extLst>
          </p:cNvPr>
          <p:cNvSpPr>
            <a:spLocks noGrp="1"/>
          </p:cNvSpPr>
          <p:nvPr>
            <p:ph type="body" sz="quarter" idx="3"/>
          </p:nvPr>
        </p:nvSpPr>
        <p:spPr>
          <a:xfrm>
            <a:off x="10825460" y="7421634"/>
            <a:ext cx="9090826"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02AFC3-370D-43E4-B3FC-D163BE3295B0}"/>
              </a:ext>
            </a:extLst>
          </p:cNvPr>
          <p:cNvSpPr>
            <a:spLocks noGrp="1"/>
          </p:cNvSpPr>
          <p:nvPr>
            <p:ph sz="quarter" idx="4"/>
          </p:nvPr>
        </p:nvSpPr>
        <p:spPr>
          <a:xfrm>
            <a:off x="10825460" y="11058863"/>
            <a:ext cx="9090826" cy="1626592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DB41E10-55DB-4655-90B9-B9DD309823CF}"/>
              </a:ext>
            </a:extLst>
          </p:cNvPr>
          <p:cNvSpPr>
            <a:spLocks noGrp="1"/>
          </p:cNvSpPr>
          <p:nvPr>
            <p:ph type="dt" sz="half" idx="10"/>
          </p:nvPr>
        </p:nvSpPr>
        <p:spPr/>
        <p:txBody>
          <a:bodyPr/>
          <a:lstStyle/>
          <a:p>
            <a:pPr>
              <a:defRPr/>
            </a:pPr>
            <a:endParaRPr lang="en-US" altLang="zh-TW"/>
          </a:p>
        </p:txBody>
      </p:sp>
      <p:sp>
        <p:nvSpPr>
          <p:cNvPr id="8" name="页脚占位符 7">
            <a:extLst>
              <a:ext uri="{FF2B5EF4-FFF2-40B4-BE49-F238E27FC236}">
                <a16:creationId xmlns:a16="http://schemas.microsoft.com/office/drawing/2014/main" id="{9E524A54-5AB0-493D-B6E8-E28F70150CB8}"/>
              </a:ext>
            </a:extLst>
          </p:cNvPr>
          <p:cNvSpPr>
            <a:spLocks noGrp="1"/>
          </p:cNvSpPr>
          <p:nvPr>
            <p:ph type="ftr" sz="quarter" idx="11"/>
          </p:nvPr>
        </p:nvSpPr>
        <p:spPr/>
        <p:txBody>
          <a:bodyPr/>
          <a:lstStyle/>
          <a:p>
            <a:pPr>
              <a:defRPr/>
            </a:pPr>
            <a:endParaRPr lang="en-US" altLang="zh-TW"/>
          </a:p>
        </p:txBody>
      </p:sp>
      <p:sp>
        <p:nvSpPr>
          <p:cNvPr id="9" name="灯片编号占位符 8">
            <a:extLst>
              <a:ext uri="{FF2B5EF4-FFF2-40B4-BE49-F238E27FC236}">
                <a16:creationId xmlns:a16="http://schemas.microsoft.com/office/drawing/2014/main" id="{BA3E54E0-FDB4-48E1-BF85-66C135C97D53}"/>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283636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B0C90D-3477-46B9-B08E-032A938D5F1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ABE1BE8-3B53-4E8D-950F-947D0C8D171C}"/>
              </a:ext>
            </a:extLst>
          </p:cNvPr>
          <p:cNvSpPr>
            <a:spLocks noGrp="1"/>
          </p:cNvSpPr>
          <p:nvPr>
            <p:ph type="dt" sz="half" idx="10"/>
          </p:nvPr>
        </p:nvSpPr>
        <p:spPr/>
        <p:txBody>
          <a:bodyPr/>
          <a:lstStyle/>
          <a:p>
            <a:pPr>
              <a:defRPr/>
            </a:pPr>
            <a:endParaRPr lang="en-US" altLang="zh-TW"/>
          </a:p>
        </p:txBody>
      </p:sp>
      <p:sp>
        <p:nvSpPr>
          <p:cNvPr id="4" name="页脚占位符 3">
            <a:extLst>
              <a:ext uri="{FF2B5EF4-FFF2-40B4-BE49-F238E27FC236}">
                <a16:creationId xmlns:a16="http://schemas.microsoft.com/office/drawing/2014/main" id="{B7DFC173-BFBF-4082-BB76-A4ADA99856D5}"/>
              </a:ext>
            </a:extLst>
          </p:cNvPr>
          <p:cNvSpPr>
            <a:spLocks noGrp="1"/>
          </p:cNvSpPr>
          <p:nvPr>
            <p:ph type="ftr" sz="quarter" idx="11"/>
          </p:nvPr>
        </p:nvSpPr>
        <p:spPr/>
        <p:txBody>
          <a:bodyPr/>
          <a:lstStyle/>
          <a:p>
            <a:pPr>
              <a:defRPr/>
            </a:pPr>
            <a:endParaRPr lang="en-US" altLang="zh-TW"/>
          </a:p>
        </p:txBody>
      </p:sp>
      <p:sp>
        <p:nvSpPr>
          <p:cNvPr id="5" name="灯片编号占位符 4">
            <a:extLst>
              <a:ext uri="{FF2B5EF4-FFF2-40B4-BE49-F238E27FC236}">
                <a16:creationId xmlns:a16="http://schemas.microsoft.com/office/drawing/2014/main" id="{004A65B2-576F-479E-9AC0-9143203B064A}"/>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400807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0FE695D-F653-4C48-B47B-4113FC949595}"/>
              </a:ext>
            </a:extLst>
          </p:cNvPr>
          <p:cNvSpPr>
            <a:spLocks noGrp="1"/>
          </p:cNvSpPr>
          <p:nvPr>
            <p:ph type="dt" sz="half" idx="10"/>
          </p:nvPr>
        </p:nvSpPr>
        <p:spPr/>
        <p:txBody>
          <a:bodyPr/>
          <a:lstStyle/>
          <a:p>
            <a:pPr>
              <a:defRPr/>
            </a:pPr>
            <a:endParaRPr lang="en-US" altLang="zh-TW"/>
          </a:p>
        </p:txBody>
      </p:sp>
      <p:sp>
        <p:nvSpPr>
          <p:cNvPr id="3" name="页脚占位符 2">
            <a:extLst>
              <a:ext uri="{FF2B5EF4-FFF2-40B4-BE49-F238E27FC236}">
                <a16:creationId xmlns:a16="http://schemas.microsoft.com/office/drawing/2014/main" id="{C224E9F7-A91D-4C4E-B2C7-C8FB1D8DE081}"/>
              </a:ext>
            </a:extLst>
          </p:cNvPr>
          <p:cNvSpPr>
            <a:spLocks noGrp="1"/>
          </p:cNvSpPr>
          <p:nvPr>
            <p:ph type="ftr" sz="quarter" idx="11"/>
          </p:nvPr>
        </p:nvSpPr>
        <p:spPr/>
        <p:txBody>
          <a:bodyPr/>
          <a:lstStyle/>
          <a:p>
            <a:pPr>
              <a:defRPr/>
            </a:pPr>
            <a:endParaRPr lang="en-US" altLang="zh-TW"/>
          </a:p>
        </p:txBody>
      </p:sp>
      <p:sp>
        <p:nvSpPr>
          <p:cNvPr id="4" name="灯片编号占位符 3">
            <a:extLst>
              <a:ext uri="{FF2B5EF4-FFF2-40B4-BE49-F238E27FC236}">
                <a16:creationId xmlns:a16="http://schemas.microsoft.com/office/drawing/2014/main" id="{CB0793A2-EE5E-4908-B256-3733EA429FBE}"/>
              </a:ext>
            </a:extLst>
          </p:cNvPr>
          <p:cNvSpPr>
            <a:spLocks noGrp="1"/>
          </p:cNvSpPr>
          <p:nvPr>
            <p:ph type="sldNum" sz="quarter" idx="12"/>
          </p:nvPr>
        </p:nvSpPr>
        <p:spPr/>
        <p:txBody>
          <a:bodyPr/>
          <a:lstStyle/>
          <a:p>
            <a:fld id="{3D14C92C-0300-4241-96CF-D9C01F2186A2}" type="slidenum">
              <a:rPr lang="en-US" altLang="zh-TW" smtClean="0"/>
              <a:pPr/>
              <a:t>‹#›</a:t>
            </a:fld>
            <a:endParaRPr lang="en-US" altLang="zh-TW"/>
          </a:p>
        </p:txBody>
      </p:sp>
    </p:spTree>
    <p:extLst>
      <p:ext uri="{BB962C8B-B14F-4D97-AF65-F5344CB8AC3E}">
        <p14:creationId xmlns:p14="http://schemas.microsoft.com/office/powerpoint/2010/main" val="37022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B2B51-9555-4BA4-A643-E9343444C210}"/>
              </a:ext>
            </a:extLst>
          </p:cNvPr>
          <p:cNvSpPr>
            <a:spLocks noGrp="1"/>
          </p:cNvSpPr>
          <p:nvPr>
            <p:ph type="title"/>
          </p:nvPr>
        </p:nvSpPr>
        <p:spPr>
          <a:xfrm>
            <a:off x="1472910" y="2018348"/>
            <a:ext cx="6896775" cy="7064216"/>
          </a:xfrm>
        </p:spPr>
        <p:txBody>
          <a:bodyPr anchor="b"/>
          <a:lstStyle>
            <a:lvl1pPr>
              <a:defRPr sz="5612"/>
            </a:lvl1pPr>
          </a:lstStyle>
          <a:p>
            <a:r>
              <a:rPr lang="zh-CN" altLang="en-US"/>
              <a:t>单击此处编辑母版标题样式</a:t>
            </a:r>
          </a:p>
        </p:txBody>
      </p:sp>
      <p:sp>
        <p:nvSpPr>
          <p:cNvPr id="3" name="内容占位符 2">
            <a:extLst>
              <a:ext uri="{FF2B5EF4-FFF2-40B4-BE49-F238E27FC236}">
                <a16:creationId xmlns:a16="http://schemas.microsoft.com/office/drawing/2014/main" id="{E3FAB6F1-1FE0-47D0-8729-55495C2E5939}"/>
              </a:ext>
            </a:extLst>
          </p:cNvPr>
          <p:cNvSpPr>
            <a:spLocks noGrp="1"/>
          </p:cNvSpPr>
          <p:nvPr>
            <p:ph idx="1"/>
          </p:nvPr>
        </p:nvSpPr>
        <p:spPr>
          <a:xfrm>
            <a:off x="9090826" y="4359072"/>
            <a:ext cx="10825460" cy="21515024"/>
          </a:xfrm>
        </p:spPr>
        <p:txBody>
          <a:bodyPr/>
          <a:lstStyle>
            <a:lvl1pPr>
              <a:defRPr sz="5612"/>
            </a:lvl1pPr>
            <a:lvl2pPr>
              <a:defRPr sz="4911"/>
            </a:lvl2pPr>
            <a:lvl3pPr>
              <a:defRPr sz="4209"/>
            </a:lvl3pPr>
            <a:lvl4pPr>
              <a:defRPr sz="3508"/>
            </a:lvl4pPr>
            <a:lvl5pPr>
              <a:defRPr sz="3508"/>
            </a:lvl5pPr>
            <a:lvl6pPr>
              <a:defRPr sz="3508"/>
            </a:lvl6pPr>
            <a:lvl7pPr>
              <a:defRPr sz="3508"/>
            </a:lvl7pPr>
            <a:lvl8pPr>
              <a:defRPr sz="3508"/>
            </a:lvl8pPr>
            <a:lvl9pPr>
              <a:defRPr sz="3508"/>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13E1A11-B3E5-4BF2-BB56-4ADBA3B58DF6}"/>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C9D410-F5BF-4AC2-AD6E-F54580F7EA60}"/>
              </a:ext>
            </a:extLst>
          </p:cNvPr>
          <p:cNvSpPr>
            <a:spLocks noGrp="1"/>
          </p:cNvSpPr>
          <p:nvPr>
            <p:ph type="dt" sz="half" idx="10"/>
          </p:nvPr>
        </p:nvSpPr>
        <p:spPr/>
        <p:txBody>
          <a:bodyPr/>
          <a:lstStyle/>
          <a:p>
            <a:pPr>
              <a:defRPr/>
            </a:pPr>
            <a:endParaRPr lang="en-US" altLang="zh-TW"/>
          </a:p>
        </p:txBody>
      </p:sp>
      <p:sp>
        <p:nvSpPr>
          <p:cNvPr id="6" name="页脚占位符 5">
            <a:extLst>
              <a:ext uri="{FF2B5EF4-FFF2-40B4-BE49-F238E27FC236}">
                <a16:creationId xmlns:a16="http://schemas.microsoft.com/office/drawing/2014/main" id="{9C8C1952-EE71-4045-9417-B63E09DED161}"/>
              </a:ext>
            </a:extLst>
          </p:cNvPr>
          <p:cNvSpPr>
            <a:spLocks noGrp="1"/>
          </p:cNvSpPr>
          <p:nvPr>
            <p:ph type="ftr" sz="quarter" idx="11"/>
          </p:nvPr>
        </p:nvSpPr>
        <p:spPr/>
        <p:txBody>
          <a:bodyPr/>
          <a:lstStyle/>
          <a:p>
            <a:pPr>
              <a:defRPr/>
            </a:pPr>
            <a:endParaRPr lang="en-US" altLang="zh-TW"/>
          </a:p>
        </p:txBody>
      </p:sp>
      <p:sp>
        <p:nvSpPr>
          <p:cNvPr id="7" name="灯片编号占位符 6">
            <a:extLst>
              <a:ext uri="{FF2B5EF4-FFF2-40B4-BE49-F238E27FC236}">
                <a16:creationId xmlns:a16="http://schemas.microsoft.com/office/drawing/2014/main" id="{B4D33F02-66F5-464A-8D8B-BF272AEB8624}"/>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161539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8B9144-8E28-45C4-A85B-A7F43820DC5C}"/>
              </a:ext>
            </a:extLst>
          </p:cNvPr>
          <p:cNvSpPr>
            <a:spLocks noGrp="1"/>
          </p:cNvSpPr>
          <p:nvPr>
            <p:ph type="title"/>
          </p:nvPr>
        </p:nvSpPr>
        <p:spPr>
          <a:xfrm>
            <a:off x="1472910" y="2018348"/>
            <a:ext cx="6896775" cy="7064216"/>
          </a:xfrm>
        </p:spPr>
        <p:txBody>
          <a:bodyPr anchor="b"/>
          <a:lstStyle>
            <a:lvl1pPr>
              <a:defRPr sz="5612"/>
            </a:lvl1pPr>
          </a:lstStyle>
          <a:p>
            <a:r>
              <a:rPr lang="zh-CN" altLang="en-US"/>
              <a:t>单击此处编辑母版标题样式</a:t>
            </a:r>
          </a:p>
        </p:txBody>
      </p:sp>
      <p:sp>
        <p:nvSpPr>
          <p:cNvPr id="3" name="图片占位符 2">
            <a:extLst>
              <a:ext uri="{FF2B5EF4-FFF2-40B4-BE49-F238E27FC236}">
                <a16:creationId xmlns:a16="http://schemas.microsoft.com/office/drawing/2014/main" id="{CB975E27-D028-47E7-B3D3-EBE6549BD9C2}"/>
              </a:ext>
            </a:extLst>
          </p:cNvPr>
          <p:cNvSpPr>
            <a:spLocks noGrp="1"/>
          </p:cNvSpPr>
          <p:nvPr>
            <p:ph type="pic" idx="1"/>
          </p:nvPr>
        </p:nvSpPr>
        <p:spPr>
          <a:xfrm>
            <a:off x="9090826" y="4359072"/>
            <a:ext cx="10825460" cy="21515024"/>
          </a:xfrm>
        </p:spPr>
        <p:txBody>
          <a:bodyPr/>
          <a:lstStyle>
            <a:lvl1pPr marL="0" indent="0">
              <a:buNone/>
              <a:defRPr sz="5612"/>
            </a:lvl1pPr>
            <a:lvl2pPr marL="801883" indent="0">
              <a:buNone/>
              <a:defRPr sz="4911"/>
            </a:lvl2pPr>
            <a:lvl3pPr marL="1603766" indent="0">
              <a:buNone/>
              <a:defRPr sz="4209"/>
            </a:lvl3pPr>
            <a:lvl4pPr marL="2405649" indent="0">
              <a:buNone/>
              <a:defRPr sz="3508"/>
            </a:lvl4pPr>
            <a:lvl5pPr marL="3207532" indent="0">
              <a:buNone/>
              <a:defRPr sz="3508"/>
            </a:lvl5pPr>
            <a:lvl6pPr marL="4009415" indent="0">
              <a:buNone/>
              <a:defRPr sz="3508"/>
            </a:lvl6pPr>
            <a:lvl7pPr marL="4811298" indent="0">
              <a:buNone/>
              <a:defRPr sz="3508"/>
            </a:lvl7pPr>
            <a:lvl8pPr marL="5613182" indent="0">
              <a:buNone/>
              <a:defRPr sz="3508"/>
            </a:lvl8pPr>
            <a:lvl9pPr marL="6415065" indent="0">
              <a:buNone/>
              <a:defRPr sz="3508"/>
            </a:lvl9pPr>
          </a:lstStyle>
          <a:p>
            <a:endParaRPr lang="zh-CN" altLang="en-US"/>
          </a:p>
        </p:txBody>
      </p:sp>
      <p:sp>
        <p:nvSpPr>
          <p:cNvPr id="4" name="文本占位符 3">
            <a:extLst>
              <a:ext uri="{FF2B5EF4-FFF2-40B4-BE49-F238E27FC236}">
                <a16:creationId xmlns:a16="http://schemas.microsoft.com/office/drawing/2014/main" id="{E4D801F6-60B4-4C4A-B995-4D82B740B7EE}"/>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FDD3A1F-FAD0-4FE7-9284-3044A77B373D}"/>
              </a:ext>
            </a:extLst>
          </p:cNvPr>
          <p:cNvSpPr>
            <a:spLocks noGrp="1"/>
          </p:cNvSpPr>
          <p:nvPr>
            <p:ph type="dt" sz="half" idx="10"/>
          </p:nvPr>
        </p:nvSpPr>
        <p:spPr/>
        <p:txBody>
          <a:bodyPr/>
          <a:lstStyle/>
          <a:p>
            <a:pPr>
              <a:defRPr/>
            </a:pPr>
            <a:endParaRPr lang="en-US" altLang="zh-TW"/>
          </a:p>
        </p:txBody>
      </p:sp>
      <p:sp>
        <p:nvSpPr>
          <p:cNvPr id="6" name="页脚占位符 5">
            <a:extLst>
              <a:ext uri="{FF2B5EF4-FFF2-40B4-BE49-F238E27FC236}">
                <a16:creationId xmlns:a16="http://schemas.microsoft.com/office/drawing/2014/main" id="{7F287F58-DA0D-4051-B824-3B7A8113E730}"/>
              </a:ext>
            </a:extLst>
          </p:cNvPr>
          <p:cNvSpPr>
            <a:spLocks noGrp="1"/>
          </p:cNvSpPr>
          <p:nvPr>
            <p:ph type="ftr" sz="quarter" idx="11"/>
          </p:nvPr>
        </p:nvSpPr>
        <p:spPr/>
        <p:txBody>
          <a:bodyPr/>
          <a:lstStyle/>
          <a:p>
            <a:pPr>
              <a:defRPr/>
            </a:pPr>
            <a:endParaRPr lang="en-US" altLang="zh-TW"/>
          </a:p>
        </p:txBody>
      </p:sp>
      <p:sp>
        <p:nvSpPr>
          <p:cNvPr id="7" name="灯片编号占位符 6">
            <a:extLst>
              <a:ext uri="{FF2B5EF4-FFF2-40B4-BE49-F238E27FC236}">
                <a16:creationId xmlns:a16="http://schemas.microsoft.com/office/drawing/2014/main" id="{FAF43507-8171-4088-84BC-93FF005C83C8}"/>
              </a:ext>
            </a:extLst>
          </p:cNvPr>
          <p:cNvSpPr>
            <a:spLocks noGrp="1"/>
          </p:cNvSpPr>
          <p:nvPr>
            <p:ph type="sldNum" sz="quarter" idx="12"/>
          </p:nvPr>
        </p:nvSpPr>
        <p:spPr/>
        <p:txBody>
          <a:body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402442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FECE60-A26F-45AD-97E7-3114DBF13044}"/>
              </a:ext>
            </a:extLst>
          </p:cNvPr>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5D925DF-AFC4-4F56-8F0C-59214EE08406}"/>
              </a:ext>
            </a:extLst>
          </p:cNvPr>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7DF67E-5BAF-4E9A-A976-90ACED9C2A71}"/>
              </a:ext>
            </a:extLst>
          </p:cNvPr>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2105">
                <a:solidFill>
                  <a:schemeClr val="tx1">
                    <a:tint val="75000"/>
                  </a:schemeClr>
                </a:solidFill>
              </a:defRPr>
            </a:lvl1pPr>
          </a:lstStyle>
          <a:p>
            <a:pPr>
              <a:defRPr/>
            </a:pPr>
            <a:endParaRPr lang="en-US" altLang="zh-TW"/>
          </a:p>
        </p:txBody>
      </p:sp>
      <p:sp>
        <p:nvSpPr>
          <p:cNvPr id="5" name="页脚占位符 4">
            <a:extLst>
              <a:ext uri="{FF2B5EF4-FFF2-40B4-BE49-F238E27FC236}">
                <a16:creationId xmlns:a16="http://schemas.microsoft.com/office/drawing/2014/main" id="{4D3529DB-824A-416A-AB16-F120B795CC87}"/>
              </a:ext>
            </a:extLst>
          </p:cNvPr>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2105">
                <a:solidFill>
                  <a:schemeClr val="tx1">
                    <a:tint val="75000"/>
                  </a:schemeClr>
                </a:solidFill>
              </a:defRPr>
            </a:lvl1pPr>
          </a:lstStyle>
          <a:p>
            <a:pPr>
              <a:defRPr/>
            </a:pPr>
            <a:endParaRPr lang="en-US" altLang="zh-TW"/>
          </a:p>
        </p:txBody>
      </p:sp>
      <p:sp>
        <p:nvSpPr>
          <p:cNvPr id="6" name="灯片编号占位符 5">
            <a:extLst>
              <a:ext uri="{FF2B5EF4-FFF2-40B4-BE49-F238E27FC236}">
                <a16:creationId xmlns:a16="http://schemas.microsoft.com/office/drawing/2014/main" id="{807FB05F-CD15-446E-BB71-701BEB789C09}"/>
              </a:ext>
            </a:extLst>
          </p:cNvPr>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2105">
                <a:solidFill>
                  <a:schemeClr val="tx1">
                    <a:tint val="75000"/>
                  </a:schemeClr>
                </a:solidFill>
              </a:defRPr>
            </a:lvl1pPr>
          </a:lstStyle>
          <a:p>
            <a:fld id="{DE084F02-ECD6-477F-82A6-9F3C7D892F8C}" type="slidenum">
              <a:rPr lang="en-US" altLang="zh-TW" smtClean="0"/>
              <a:pPr/>
              <a:t>‹#›</a:t>
            </a:fld>
            <a:endParaRPr lang="en-US" altLang="zh-TW"/>
          </a:p>
        </p:txBody>
      </p:sp>
    </p:spTree>
    <p:extLst>
      <p:ext uri="{BB962C8B-B14F-4D97-AF65-F5344CB8AC3E}">
        <p14:creationId xmlns:p14="http://schemas.microsoft.com/office/powerpoint/2010/main" val="362367166"/>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xStyles>
    <p:titleStyle>
      <a:lvl1pPr algn="l" defTabSz="1603766" rtl="0" eaLnBrk="1" latinLnBrk="0" hangingPunct="1">
        <a:lnSpc>
          <a:spcPct val="90000"/>
        </a:lnSpc>
        <a:spcBef>
          <a:spcPct val="0"/>
        </a:spcBef>
        <a:buNone/>
        <a:defRPr sz="7717" kern="1200">
          <a:solidFill>
            <a:schemeClr val="tx1"/>
          </a:solidFill>
          <a:latin typeface="+mj-lt"/>
          <a:ea typeface="+mj-ea"/>
          <a:cs typeface="+mj-cs"/>
        </a:defRPr>
      </a:lvl1pPr>
    </p:titleStyle>
    <p:bodyStyle>
      <a:lvl1pPr marL="400942" indent="-400942" algn="l" defTabSz="1603766" rtl="0" eaLnBrk="1" latinLnBrk="0" hangingPunct="1">
        <a:lnSpc>
          <a:spcPct val="90000"/>
        </a:lnSpc>
        <a:spcBef>
          <a:spcPts val="1754"/>
        </a:spcBef>
        <a:buFont typeface="Arial" panose="020B0604020202020204" pitchFamily="34" charset="0"/>
        <a:buChar char="•"/>
        <a:defRPr sz="4911" kern="1200">
          <a:solidFill>
            <a:schemeClr val="tx1"/>
          </a:solidFill>
          <a:latin typeface="+mn-lt"/>
          <a:ea typeface="+mn-ea"/>
          <a:cs typeface="+mn-cs"/>
        </a:defRPr>
      </a:lvl1pPr>
      <a:lvl2pPr marL="1202825" indent="-400942" algn="l" defTabSz="1603766" rtl="0" eaLnBrk="1" latinLnBrk="0" hangingPunct="1">
        <a:lnSpc>
          <a:spcPct val="90000"/>
        </a:lnSpc>
        <a:spcBef>
          <a:spcPts val="877"/>
        </a:spcBef>
        <a:buFont typeface="Arial" panose="020B0604020202020204" pitchFamily="34" charset="0"/>
        <a:buChar char="•"/>
        <a:defRPr sz="4209" kern="1200">
          <a:solidFill>
            <a:schemeClr val="tx1"/>
          </a:solidFill>
          <a:latin typeface="+mn-lt"/>
          <a:ea typeface="+mn-ea"/>
          <a:cs typeface="+mn-cs"/>
        </a:defRPr>
      </a:lvl2pPr>
      <a:lvl3pPr marL="2004708" indent="-400942" algn="l" defTabSz="1603766" rtl="0" eaLnBrk="1" latinLnBrk="0" hangingPunct="1">
        <a:lnSpc>
          <a:spcPct val="90000"/>
        </a:lnSpc>
        <a:spcBef>
          <a:spcPts val="877"/>
        </a:spcBef>
        <a:buFont typeface="Arial" panose="020B0604020202020204" pitchFamily="34" charset="0"/>
        <a:buChar char="•"/>
        <a:defRPr sz="3508" kern="1200">
          <a:solidFill>
            <a:schemeClr val="tx1"/>
          </a:solidFill>
          <a:latin typeface="+mn-lt"/>
          <a:ea typeface="+mn-ea"/>
          <a:cs typeface="+mn-cs"/>
        </a:defRPr>
      </a:lvl3pPr>
      <a:lvl4pPr marL="2806591"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4pPr>
      <a:lvl5pPr marL="3608474"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zh-CN"/>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279AC9-295B-477C-ADCE-163FAF23F1AB}"/>
              </a:ext>
            </a:extLst>
          </p:cNvPr>
          <p:cNvSpPr>
            <a:spLocks noGrp="1" noChangeArrowheads="1"/>
          </p:cNvSpPr>
          <p:nvPr>
            <p:ph type="title"/>
          </p:nvPr>
        </p:nvSpPr>
        <p:spPr>
          <a:xfrm>
            <a:off x="5351727" y="1945747"/>
            <a:ext cx="15565222" cy="4022249"/>
          </a:xfrm>
          <a:extLst>
            <a:ext uri="{909E8E84-426E-40DD-AFC4-6F175D3DCCD1}">
              <a14:hiddenFill xmlns:a14="http://schemas.microsoft.com/office/drawing/2010/main">
                <a:solidFill>
                  <a:srgbClr val="FFFF99"/>
                </a:solidFill>
              </a14:hiddenFill>
            </a:ext>
          </a:extLst>
        </p:spPr>
        <p:txBody>
          <a:bodyPr>
            <a:normAutofit fontScale="90000"/>
          </a:bodyPr>
          <a:lstStyle/>
          <a:p>
            <a:pPr defTabSz="4223471">
              <a:defRPr/>
            </a:pPr>
            <a:r>
              <a:rPr lang="en-US" altLang="zh-TW" sz="8948" b="1" dirty="0">
                <a:solidFill>
                  <a:srgbClr val="0D0018"/>
                </a:solidFill>
                <a:effectLst>
                  <a:outerShdw blurRad="38100" dist="38100" dir="2700000" algn="tl">
                    <a:srgbClr val="000000">
                      <a:alpha val="43137"/>
                    </a:srgbClr>
                  </a:outerShdw>
                </a:effectLst>
              </a:rPr>
              <a:t>Coherent Accumulation Algorithm for Maneuvering Weak Target Based on Angular-Stepped-GRFT</a:t>
            </a:r>
            <a:endParaRPr lang="zh-TW" altLang="zh-TW" sz="8948" b="1" i="0" dirty="0">
              <a:solidFill>
                <a:srgbClr val="FF0000"/>
              </a:solidFill>
              <a:effectLst>
                <a:outerShdw blurRad="38100" dist="38100" dir="2700000" algn="tl">
                  <a:srgbClr val="000000">
                    <a:alpha val="43137"/>
                  </a:srgbClr>
                </a:outerShdw>
              </a:effectLst>
            </a:endParaRPr>
          </a:p>
        </p:txBody>
      </p:sp>
      <p:sp>
        <p:nvSpPr>
          <p:cNvPr id="2051" name="Rectangle 62">
            <a:extLst>
              <a:ext uri="{FF2B5EF4-FFF2-40B4-BE49-F238E27FC236}">
                <a16:creationId xmlns:a16="http://schemas.microsoft.com/office/drawing/2014/main" id="{4FD56B0A-9223-4F9C-AC5B-2E6C3ED78FE4}"/>
              </a:ext>
            </a:extLst>
          </p:cNvPr>
          <p:cNvSpPr>
            <a:spLocks noChangeArrowheads="1"/>
          </p:cNvSpPr>
          <p:nvPr/>
        </p:nvSpPr>
        <p:spPr bwMode="auto">
          <a:xfrm>
            <a:off x="-605719" y="-14833887"/>
            <a:ext cx="22476142" cy="59936380"/>
          </a:xfrm>
          <a:prstGeom prst="rect">
            <a:avLst/>
          </a:prstGeom>
          <a:noFill/>
          <a:ln w="762000" cmpd="thickThi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61002" dir="2357364" algn="ctr" rotWithShape="0">
                    <a:srgbClr val="000012">
                      <a:alpha val="50000"/>
                    </a:srgbClr>
                  </a:outerShdw>
                </a:effectLst>
              </a14:hiddenEffects>
            </a:ext>
          </a:extLst>
        </p:spPr>
        <p:txBody>
          <a:bodyPr wrap="none" lIns="97417" tIns="48713" rIns="97417" bIns="48713" anchor="ctr"/>
          <a:lstStyle>
            <a:lvl1pPr defTabSz="963613">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defTabSz="963613">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defTabSz="963613">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defTabSz="963613">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defTabSz="963613">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defTabSz="963613"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0"/>
              </a:spcBef>
              <a:buClrTx/>
              <a:buSzTx/>
              <a:buFontTx/>
              <a:buNone/>
            </a:pPr>
            <a:endParaRPr lang="zh-TW" altLang="zh-TW" sz="1873" dirty="0">
              <a:solidFill>
                <a:srgbClr val="FAF9F8"/>
              </a:solidFill>
            </a:endParaRPr>
          </a:p>
        </p:txBody>
      </p:sp>
      <p:sp>
        <p:nvSpPr>
          <p:cNvPr id="2" name="Rectangle 1922">
            <a:extLst>
              <a:ext uri="{FF2B5EF4-FFF2-40B4-BE49-F238E27FC236}">
                <a16:creationId xmlns:a16="http://schemas.microsoft.com/office/drawing/2014/main" id="{8FEAF466-AB11-4C0D-A419-B479EF12E809}"/>
              </a:ext>
            </a:extLst>
          </p:cNvPr>
          <p:cNvSpPr>
            <a:spLocks noChangeArrowheads="1"/>
          </p:cNvSpPr>
          <p:nvPr/>
        </p:nvSpPr>
        <p:spPr bwMode="auto">
          <a:xfrm>
            <a:off x="-468719" y="13593279"/>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1" name="Rectangle 1925">
            <a:extLst>
              <a:ext uri="{FF2B5EF4-FFF2-40B4-BE49-F238E27FC236}">
                <a16:creationId xmlns:a16="http://schemas.microsoft.com/office/drawing/2014/main" id="{2C386F13-9B83-405C-BE98-9443F301AC76}"/>
              </a:ext>
            </a:extLst>
          </p:cNvPr>
          <p:cNvSpPr>
            <a:spLocks noChangeArrowheads="1"/>
          </p:cNvSpPr>
          <p:nvPr/>
        </p:nvSpPr>
        <p:spPr bwMode="auto">
          <a:xfrm>
            <a:off x="-468719" y="13593279"/>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2" name="Rectangle 1927">
            <a:extLst>
              <a:ext uri="{FF2B5EF4-FFF2-40B4-BE49-F238E27FC236}">
                <a16:creationId xmlns:a16="http://schemas.microsoft.com/office/drawing/2014/main" id="{3F48ED51-67A9-45EB-8CC0-8C6DCF9BB891}"/>
              </a:ext>
            </a:extLst>
          </p:cNvPr>
          <p:cNvSpPr>
            <a:spLocks noChangeArrowheads="1"/>
          </p:cNvSpPr>
          <p:nvPr/>
        </p:nvSpPr>
        <p:spPr bwMode="auto">
          <a:xfrm>
            <a:off x="-468719" y="13593279"/>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3" name="Rectangle 1950">
            <a:extLst>
              <a:ext uri="{FF2B5EF4-FFF2-40B4-BE49-F238E27FC236}">
                <a16:creationId xmlns:a16="http://schemas.microsoft.com/office/drawing/2014/main" id="{7AB77FED-0A75-4203-9BDE-944CECE9F1D1}"/>
              </a:ext>
            </a:extLst>
          </p:cNvPr>
          <p:cNvSpPr>
            <a:spLocks noChangeArrowheads="1"/>
          </p:cNvSpPr>
          <p:nvPr/>
        </p:nvSpPr>
        <p:spPr bwMode="auto">
          <a:xfrm>
            <a:off x="-468719" y="12968943"/>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4" name="Rectangle 1955">
            <a:extLst>
              <a:ext uri="{FF2B5EF4-FFF2-40B4-BE49-F238E27FC236}">
                <a16:creationId xmlns:a16="http://schemas.microsoft.com/office/drawing/2014/main" id="{76C15090-EF4D-4188-B4E4-33D2BD2991A2}"/>
              </a:ext>
            </a:extLst>
          </p:cNvPr>
          <p:cNvSpPr>
            <a:spLocks noChangeArrowheads="1"/>
          </p:cNvSpPr>
          <p:nvPr/>
        </p:nvSpPr>
        <p:spPr bwMode="auto">
          <a:xfrm>
            <a:off x="-468719" y="12952425"/>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69" name="Rectangle 2174">
            <a:extLst>
              <a:ext uri="{FF2B5EF4-FFF2-40B4-BE49-F238E27FC236}">
                <a16:creationId xmlns:a16="http://schemas.microsoft.com/office/drawing/2014/main" id="{4DF2DD77-0A48-4D42-A200-7AF8B06E3405}"/>
              </a:ext>
            </a:extLst>
          </p:cNvPr>
          <p:cNvSpPr>
            <a:spLocks noChangeArrowheads="1"/>
          </p:cNvSpPr>
          <p:nvPr/>
        </p:nvSpPr>
        <p:spPr bwMode="auto">
          <a:xfrm>
            <a:off x="-468719" y="13679166"/>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0" name="Rectangle 2176">
            <a:extLst>
              <a:ext uri="{FF2B5EF4-FFF2-40B4-BE49-F238E27FC236}">
                <a16:creationId xmlns:a16="http://schemas.microsoft.com/office/drawing/2014/main" id="{6FCF4FD4-FDEC-4AF1-8913-EFBAD7216161}"/>
              </a:ext>
            </a:extLst>
          </p:cNvPr>
          <p:cNvSpPr>
            <a:spLocks noChangeArrowheads="1"/>
          </p:cNvSpPr>
          <p:nvPr/>
        </p:nvSpPr>
        <p:spPr bwMode="auto">
          <a:xfrm>
            <a:off x="-409257" y="12747615"/>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1" name="Rectangle 3601">
            <a:extLst>
              <a:ext uri="{FF2B5EF4-FFF2-40B4-BE49-F238E27FC236}">
                <a16:creationId xmlns:a16="http://schemas.microsoft.com/office/drawing/2014/main" id="{06F2E879-10B3-4966-BAAC-56E96D9766A7}"/>
              </a:ext>
            </a:extLst>
          </p:cNvPr>
          <p:cNvSpPr>
            <a:spLocks noChangeArrowheads="1"/>
          </p:cNvSpPr>
          <p:nvPr/>
        </p:nvSpPr>
        <p:spPr bwMode="auto">
          <a:xfrm>
            <a:off x="-468719" y="12648514"/>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2" name="Rectangle 3602">
            <a:extLst>
              <a:ext uri="{FF2B5EF4-FFF2-40B4-BE49-F238E27FC236}">
                <a16:creationId xmlns:a16="http://schemas.microsoft.com/office/drawing/2014/main" id="{D2CB5A58-3EA1-48B5-82F4-B11BC8F7EBF6}"/>
              </a:ext>
            </a:extLst>
          </p:cNvPr>
          <p:cNvSpPr>
            <a:spLocks noChangeArrowheads="1"/>
          </p:cNvSpPr>
          <p:nvPr/>
        </p:nvSpPr>
        <p:spPr bwMode="auto">
          <a:xfrm>
            <a:off x="-468718" y="15239644"/>
            <a:ext cx="346494" cy="41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0702" tIns="70352" rIns="140702" bIns="70352" anchor="ctr">
            <a:spAutoFit/>
          </a:bodyPr>
          <a:lstStyle>
            <a:lvl1pPr defTabSz="1390650">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defTabSz="13906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defTabSz="139065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defTabSz="139065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defTabSz="139065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665">
                <a:solidFill>
                  <a:srgbClr val="000000"/>
                </a:solidFill>
                <a:latin typeface="Arial" panose="020B0604020202020204" pitchFamily="34" charset="0"/>
              </a:rPr>
              <a:t> </a:t>
            </a:r>
            <a:endParaRPr lang="en-US" altLang="zh-TW" sz="2706">
              <a:latin typeface="Arial" panose="020B0604020202020204" pitchFamily="34" charset="0"/>
            </a:endParaRPr>
          </a:p>
        </p:txBody>
      </p:sp>
      <p:sp>
        <p:nvSpPr>
          <p:cNvPr id="2073" name="Rectangle 3603">
            <a:extLst>
              <a:ext uri="{FF2B5EF4-FFF2-40B4-BE49-F238E27FC236}">
                <a16:creationId xmlns:a16="http://schemas.microsoft.com/office/drawing/2014/main" id="{364783A9-2CDF-4BD2-A2E2-862A6748699E}"/>
              </a:ext>
            </a:extLst>
          </p:cNvPr>
          <p:cNvSpPr>
            <a:spLocks noChangeArrowheads="1"/>
          </p:cNvSpPr>
          <p:nvPr/>
        </p:nvSpPr>
        <p:spPr bwMode="auto">
          <a:xfrm>
            <a:off x="-468719" y="18068708"/>
            <a:ext cx="456013" cy="61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0702" tIns="70352" rIns="140702" bIns="70352" anchor="ctr">
            <a:spAutoFit/>
          </a:bodyPr>
          <a:lstStyle>
            <a:lvl1pPr defTabSz="1390650">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defTabSz="13906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defTabSz="139065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defTabSz="139065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defTabSz="139065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defTabSz="139065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r>
              <a:rPr lang="en-US" altLang="zh-TW" sz="1665">
                <a:solidFill>
                  <a:srgbClr val="000000"/>
                </a:solidFill>
                <a:latin typeface="Arial" panose="020B0604020202020204" pitchFamily="34" charset="0"/>
              </a:rPr>
              <a:t> </a:t>
            </a:r>
            <a:r>
              <a:rPr lang="en-US" altLang="zh-TW" sz="2914">
                <a:latin typeface="Arial" panose="020B0604020202020204" pitchFamily="34" charset="0"/>
                <a:ea typeface="標楷體" pitchFamily="65" charset="-128"/>
              </a:rPr>
              <a:t> </a:t>
            </a:r>
            <a:endParaRPr lang="en-US" altLang="zh-TW" sz="2706">
              <a:latin typeface="Arial" panose="020B0604020202020204" pitchFamily="34" charset="0"/>
            </a:endParaRPr>
          </a:p>
        </p:txBody>
      </p:sp>
      <p:sp>
        <p:nvSpPr>
          <p:cNvPr id="2077" name="Rectangle 3662">
            <a:extLst>
              <a:ext uri="{FF2B5EF4-FFF2-40B4-BE49-F238E27FC236}">
                <a16:creationId xmlns:a16="http://schemas.microsoft.com/office/drawing/2014/main" id="{4083B582-64B9-43E4-B3BD-9989150959E2}"/>
              </a:ext>
            </a:extLst>
          </p:cNvPr>
          <p:cNvSpPr>
            <a:spLocks noChangeArrowheads="1"/>
          </p:cNvSpPr>
          <p:nvPr/>
        </p:nvSpPr>
        <p:spPr bwMode="auto">
          <a:xfrm>
            <a:off x="-546259" y="-14765034"/>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78" name="Rectangle 3664">
            <a:extLst>
              <a:ext uri="{FF2B5EF4-FFF2-40B4-BE49-F238E27FC236}">
                <a16:creationId xmlns:a16="http://schemas.microsoft.com/office/drawing/2014/main" id="{0641BA8A-DD35-4889-BB2E-189DB14A09BA}"/>
              </a:ext>
            </a:extLst>
          </p:cNvPr>
          <p:cNvSpPr>
            <a:spLocks noChangeArrowheads="1"/>
          </p:cNvSpPr>
          <p:nvPr/>
        </p:nvSpPr>
        <p:spPr bwMode="auto">
          <a:xfrm>
            <a:off x="-321629" y="-7241037"/>
            <a:ext cx="186801" cy="39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zh-TW" sz="1873">
              <a:latin typeface="Arial" panose="020B0604020202020204" pitchFamily="34" charset="0"/>
            </a:endParaRPr>
          </a:p>
        </p:txBody>
      </p:sp>
      <p:sp>
        <p:nvSpPr>
          <p:cNvPr id="2079" name="Rectangle 3666">
            <a:extLst>
              <a:ext uri="{FF2B5EF4-FFF2-40B4-BE49-F238E27FC236}">
                <a16:creationId xmlns:a16="http://schemas.microsoft.com/office/drawing/2014/main" id="{29BE3503-BA66-4F73-AA7E-DBB5AF6FC61D}"/>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0" name="Rectangle 3669">
            <a:extLst>
              <a:ext uri="{FF2B5EF4-FFF2-40B4-BE49-F238E27FC236}">
                <a16:creationId xmlns:a16="http://schemas.microsoft.com/office/drawing/2014/main" id="{3ECDA1E3-7B96-489F-8C68-487AF06828E1}"/>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1" name="Rectangle 3671">
            <a:extLst>
              <a:ext uri="{FF2B5EF4-FFF2-40B4-BE49-F238E27FC236}">
                <a16:creationId xmlns:a16="http://schemas.microsoft.com/office/drawing/2014/main" id="{006EC45D-373F-4B25-BF20-9F08B508C535}"/>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2" name="Rectangle 3673">
            <a:extLst>
              <a:ext uri="{FF2B5EF4-FFF2-40B4-BE49-F238E27FC236}">
                <a16:creationId xmlns:a16="http://schemas.microsoft.com/office/drawing/2014/main" id="{B0E1B210-6E33-425C-A0AF-57CF062B910F}"/>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3" name="Rectangle 3675">
            <a:extLst>
              <a:ext uri="{FF2B5EF4-FFF2-40B4-BE49-F238E27FC236}">
                <a16:creationId xmlns:a16="http://schemas.microsoft.com/office/drawing/2014/main" id="{8622CF4E-CABD-48B9-935F-E1102F5429CA}"/>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4" name="Rectangle 3677">
            <a:extLst>
              <a:ext uri="{FF2B5EF4-FFF2-40B4-BE49-F238E27FC236}">
                <a16:creationId xmlns:a16="http://schemas.microsoft.com/office/drawing/2014/main" id="{1743BE34-5E3B-45D5-8999-F34A43CD7014}"/>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5" name="Rectangle 3681">
            <a:extLst>
              <a:ext uri="{FF2B5EF4-FFF2-40B4-BE49-F238E27FC236}">
                <a16:creationId xmlns:a16="http://schemas.microsoft.com/office/drawing/2014/main" id="{BC2DAEB6-77D7-44BD-AF06-9BB7A60DEEDF}"/>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6" name="Rectangle 3695">
            <a:extLst>
              <a:ext uri="{FF2B5EF4-FFF2-40B4-BE49-F238E27FC236}">
                <a16:creationId xmlns:a16="http://schemas.microsoft.com/office/drawing/2014/main" id="{CB2ED9E8-9E51-44AE-AF16-9C1CF20A9FF9}"/>
              </a:ext>
            </a:extLst>
          </p:cNvPr>
          <p:cNvSpPr>
            <a:spLocks noChangeArrowheads="1"/>
          </p:cNvSpPr>
          <p:nvPr/>
        </p:nvSpPr>
        <p:spPr bwMode="auto">
          <a:xfrm>
            <a:off x="-546259" y="-14765034"/>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7" name="Rectangle 3697">
            <a:extLst>
              <a:ext uri="{FF2B5EF4-FFF2-40B4-BE49-F238E27FC236}">
                <a16:creationId xmlns:a16="http://schemas.microsoft.com/office/drawing/2014/main" id="{B3E54358-4B3A-472B-B105-639A96181FCE}"/>
              </a:ext>
            </a:extLst>
          </p:cNvPr>
          <p:cNvSpPr>
            <a:spLocks noChangeArrowheads="1"/>
          </p:cNvSpPr>
          <p:nvPr/>
        </p:nvSpPr>
        <p:spPr bwMode="auto">
          <a:xfrm>
            <a:off x="-321629" y="-14444606"/>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8" name="Rectangle 193">
            <a:extLst>
              <a:ext uri="{FF2B5EF4-FFF2-40B4-BE49-F238E27FC236}">
                <a16:creationId xmlns:a16="http://schemas.microsoft.com/office/drawing/2014/main" id="{482694FC-6D28-44A4-8388-27CB614D38A2}"/>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89" name="Rectangle 195">
            <a:extLst>
              <a:ext uri="{FF2B5EF4-FFF2-40B4-BE49-F238E27FC236}">
                <a16:creationId xmlns:a16="http://schemas.microsoft.com/office/drawing/2014/main" id="{ADC77920-EB7B-4375-8B93-CCB9F76B65B0}"/>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0" name="Rectangle 197">
            <a:extLst>
              <a:ext uri="{FF2B5EF4-FFF2-40B4-BE49-F238E27FC236}">
                <a16:creationId xmlns:a16="http://schemas.microsoft.com/office/drawing/2014/main" id="{586EA2A9-CF5F-46FC-9566-3D59D73F619C}"/>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1" name="Rectangle 199">
            <a:extLst>
              <a:ext uri="{FF2B5EF4-FFF2-40B4-BE49-F238E27FC236}">
                <a16:creationId xmlns:a16="http://schemas.microsoft.com/office/drawing/2014/main" id="{C0C9AF7F-7B5B-443E-8D4C-58EDDCAF7B60}"/>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2" name="Rectangle 201">
            <a:extLst>
              <a:ext uri="{FF2B5EF4-FFF2-40B4-BE49-F238E27FC236}">
                <a16:creationId xmlns:a16="http://schemas.microsoft.com/office/drawing/2014/main" id="{451198D8-1D79-4BF2-BA55-490257594793}"/>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3" name="Rectangle 205">
            <a:extLst>
              <a:ext uri="{FF2B5EF4-FFF2-40B4-BE49-F238E27FC236}">
                <a16:creationId xmlns:a16="http://schemas.microsoft.com/office/drawing/2014/main" id="{455ED8A1-1466-4043-A497-8B787427EF20}"/>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4" name="Rectangle 207">
            <a:extLst>
              <a:ext uri="{FF2B5EF4-FFF2-40B4-BE49-F238E27FC236}">
                <a16:creationId xmlns:a16="http://schemas.microsoft.com/office/drawing/2014/main" id="{5FC99660-B192-4C80-BDE5-68E489BDF5A2}"/>
              </a:ext>
            </a:extLst>
          </p:cNvPr>
          <p:cNvSpPr>
            <a:spLocks noChangeArrowheads="1"/>
          </p:cNvSpPr>
          <p:nvPr/>
        </p:nvSpPr>
        <p:spPr bwMode="auto">
          <a:xfrm>
            <a:off x="-546259" y="-15085462"/>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5" name="Rectangle 203">
            <a:extLst>
              <a:ext uri="{FF2B5EF4-FFF2-40B4-BE49-F238E27FC236}">
                <a16:creationId xmlns:a16="http://schemas.microsoft.com/office/drawing/2014/main" id="{620A000C-6E1A-4069-98A3-D2D50DF2622F}"/>
              </a:ext>
            </a:extLst>
          </p:cNvPr>
          <p:cNvSpPr>
            <a:spLocks noChangeArrowheads="1"/>
          </p:cNvSpPr>
          <p:nvPr/>
        </p:nvSpPr>
        <p:spPr bwMode="auto">
          <a:xfrm>
            <a:off x="-846865" y="-15130057"/>
            <a:ext cx="488901"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096" name="Rectangle 205">
            <a:extLst>
              <a:ext uri="{FF2B5EF4-FFF2-40B4-BE49-F238E27FC236}">
                <a16:creationId xmlns:a16="http://schemas.microsoft.com/office/drawing/2014/main" id="{FCABF9A4-0284-4B18-A650-C062D57508D8}"/>
              </a:ext>
            </a:extLst>
          </p:cNvPr>
          <p:cNvSpPr>
            <a:spLocks noChangeArrowheads="1"/>
          </p:cNvSpPr>
          <p:nvPr/>
        </p:nvSpPr>
        <p:spPr bwMode="auto">
          <a:xfrm>
            <a:off x="-546259" y="-15280360"/>
            <a:ext cx="186797" cy="5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463" tIns="46230" rIns="92463" bIns="46230" anchor="ctr">
            <a:spAutoFit/>
          </a:bodyPr>
          <a:lstStyle>
            <a:lvl1pPr>
              <a:spcBef>
                <a:spcPct val="20000"/>
              </a:spcBef>
              <a:buClr>
                <a:schemeClr val="tx2"/>
              </a:buClr>
              <a:buSzPct val="65000"/>
              <a:buFont typeface="Wingdings" panose="05000000000000000000" pitchFamily="2" charset="2"/>
              <a:buChar char="v"/>
              <a:defRPr kumimoji="1" sz="71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62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53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44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SzPct val="65000"/>
              <a:buChar char="•"/>
              <a:defRPr kumimoji="1" sz="4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SzPct val="65000"/>
              <a:buChar char="•"/>
              <a:defRPr kumimoji="1" sz="4400">
                <a:solidFill>
                  <a:schemeClr val="tx1"/>
                </a:solidFill>
                <a:latin typeface="Times New Roman" panose="02020603050405020304" pitchFamily="18" charset="0"/>
                <a:ea typeface="新細明體" panose="02020500000000000000" pitchFamily="18" charset="-120"/>
              </a:defRPr>
            </a:lvl9pPr>
          </a:lstStyle>
          <a:p>
            <a:pPr eaLnBrk="1" hangingPunct="1">
              <a:spcBef>
                <a:spcPct val="0"/>
              </a:spcBef>
              <a:buClrTx/>
              <a:buSzTx/>
              <a:buFontTx/>
              <a:buNone/>
            </a:pPr>
            <a:endParaRPr lang="zh-TW" altLang="en-US" sz="2706">
              <a:ea typeface="標楷體" pitchFamily="65" charset="-128"/>
            </a:endParaRPr>
          </a:p>
        </p:txBody>
      </p:sp>
      <p:sp>
        <p:nvSpPr>
          <p:cNvPr id="259" name="Text Box 1906">
            <a:extLst>
              <a:ext uri="{FF2B5EF4-FFF2-40B4-BE49-F238E27FC236}">
                <a16:creationId xmlns:a16="http://schemas.microsoft.com/office/drawing/2014/main" id="{7BBF0F62-7A7D-4C95-8010-3B0FACA3D8D2}"/>
              </a:ext>
            </a:extLst>
          </p:cNvPr>
          <p:cNvSpPr txBox="1">
            <a:spLocks noChangeArrowheads="1"/>
          </p:cNvSpPr>
          <p:nvPr/>
        </p:nvSpPr>
        <p:spPr bwMode="auto">
          <a:xfrm>
            <a:off x="5219204" y="5977696"/>
            <a:ext cx="15565222" cy="221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449" tIns="48723" rIns="97449" bIns="48723">
            <a:spAutoFit/>
          </a:bodyPr>
          <a:lstStyle>
            <a:lvl1pPr defTabSz="963613" eaLnBrk="0" hangingPunct="0">
              <a:spcBef>
                <a:spcPct val="20000"/>
              </a:spcBef>
              <a:buClr>
                <a:schemeClr val="tx2"/>
              </a:buClr>
              <a:buSzPct val="65000"/>
              <a:buFont typeface="Wingdings" pitchFamily="2" charset="2"/>
              <a:buChar char="v"/>
              <a:defRPr kumimoji="1" sz="14600">
                <a:solidFill>
                  <a:schemeClr val="tx1"/>
                </a:solidFill>
                <a:latin typeface="Times New Roman" pitchFamily="18" charset="0"/>
                <a:ea typeface="新細明體" pitchFamily="18" charset="-120"/>
              </a:defRPr>
            </a:lvl1pPr>
            <a:lvl2pPr marL="742950" indent="-285750" defTabSz="963613" eaLnBrk="0" hangingPunct="0">
              <a:spcBef>
                <a:spcPct val="20000"/>
              </a:spcBef>
              <a:buChar char="–"/>
              <a:defRPr kumimoji="1" sz="12800">
                <a:solidFill>
                  <a:schemeClr val="tx1"/>
                </a:solidFill>
                <a:latin typeface="Times New Roman" pitchFamily="18" charset="0"/>
                <a:ea typeface="新細明體" pitchFamily="18" charset="-120"/>
              </a:defRPr>
            </a:lvl2pPr>
            <a:lvl3pPr marL="1143000" indent="-228600" defTabSz="963613" eaLnBrk="0" hangingPunct="0">
              <a:spcBef>
                <a:spcPct val="20000"/>
              </a:spcBef>
              <a:buChar char="•"/>
              <a:defRPr kumimoji="1" sz="11000">
                <a:solidFill>
                  <a:schemeClr val="tx1"/>
                </a:solidFill>
                <a:latin typeface="Times New Roman" pitchFamily="18" charset="0"/>
                <a:ea typeface="新細明體" pitchFamily="18" charset="-120"/>
              </a:defRPr>
            </a:lvl3pPr>
            <a:lvl4pPr marL="1600200" indent="-228600" defTabSz="963613" eaLnBrk="0" hangingPunct="0">
              <a:spcBef>
                <a:spcPct val="20000"/>
              </a:spcBef>
              <a:buChar char="–"/>
              <a:defRPr kumimoji="1" sz="9100">
                <a:solidFill>
                  <a:schemeClr val="tx1"/>
                </a:solidFill>
                <a:latin typeface="Times New Roman" pitchFamily="18" charset="0"/>
                <a:ea typeface="新細明體" pitchFamily="18" charset="-120"/>
              </a:defRPr>
            </a:lvl4pPr>
            <a:lvl5pPr marL="2057400" indent="-228600" defTabSz="963613" eaLnBrk="0" hangingPunct="0">
              <a:spcBef>
                <a:spcPct val="20000"/>
              </a:spcBef>
              <a:buSzPct val="65000"/>
              <a:buChar char="•"/>
              <a:defRPr kumimoji="1" sz="9100">
                <a:solidFill>
                  <a:schemeClr val="tx1"/>
                </a:solidFill>
                <a:latin typeface="Times New Roman" pitchFamily="18" charset="0"/>
                <a:ea typeface="新細明體" pitchFamily="18" charset="-120"/>
              </a:defRPr>
            </a:lvl5pPr>
            <a:lvl6pPr marL="25146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6pPr>
            <a:lvl7pPr marL="29718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7pPr>
            <a:lvl8pPr marL="34290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8pPr>
            <a:lvl9pPr marL="3886200" indent="-228600" defTabSz="963613" eaLnBrk="0" fontAlgn="base" hangingPunct="0">
              <a:spcBef>
                <a:spcPct val="20000"/>
              </a:spcBef>
              <a:spcAft>
                <a:spcPct val="0"/>
              </a:spcAft>
              <a:buSzPct val="65000"/>
              <a:buChar char="•"/>
              <a:defRPr kumimoji="1" sz="9100">
                <a:solidFill>
                  <a:schemeClr val="tx1"/>
                </a:solidFill>
                <a:latin typeface="Times New Roman" pitchFamily="18" charset="0"/>
                <a:ea typeface="新細明體" pitchFamily="18" charset="-120"/>
              </a:defRPr>
            </a:lvl9pPr>
          </a:lstStyle>
          <a:p>
            <a:pPr algn="ctr" eaLnBrk="1" hangingPunct="1">
              <a:spcBef>
                <a:spcPct val="50000"/>
              </a:spcBef>
              <a:buClrTx/>
              <a:buSzTx/>
              <a:buFont typeface="Arial" charset="0"/>
              <a:buNone/>
              <a:defRPr/>
            </a:pPr>
            <a:r>
              <a:rPr lang="en-US" altLang="zh-TW" sz="3953"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rPr>
              <a:t>  </a:t>
            </a:r>
            <a:r>
              <a:rPr lang="en-US" altLang="zh-TW" sz="28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Y</a:t>
            </a:r>
            <a:r>
              <a:rPr lang="en-US" altLang="zh-CN" sz="28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uxian</a:t>
            </a:r>
            <a:r>
              <a:rPr lang="en-US" altLang="zh-TW" sz="28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SUN and </a:t>
            </a:r>
            <a:r>
              <a:rPr lang="en-US" altLang="zh-TW" sz="28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Shaoqiang</a:t>
            </a:r>
            <a:r>
              <a:rPr lang="en-US" altLang="zh-TW" sz="28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CHANG* and Gang WANG and </a:t>
            </a:r>
            <a:r>
              <a:rPr lang="en-US" altLang="zh-TW" sz="28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Zhennan</a:t>
            </a:r>
            <a:r>
              <a:rPr lang="en-US" altLang="zh-TW" sz="28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LIANG and </a:t>
            </a:r>
            <a:r>
              <a:rPr lang="en-US" altLang="zh-TW" sz="28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Jinpeng</a:t>
            </a:r>
            <a:r>
              <a:rPr lang="en-US" altLang="zh-TW" sz="28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GUO and </a:t>
            </a:r>
            <a:r>
              <a:rPr lang="en-US" altLang="zh-TW" sz="2800" b="1" dirty="0" err="1">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Quanhua</a:t>
            </a:r>
            <a:r>
              <a:rPr lang="en-US" altLang="zh-TW" sz="28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LIU</a:t>
            </a:r>
          </a:p>
          <a:p>
            <a:pPr algn="ctr" eaLnBrk="1" hangingPunct="1">
              <a:spcBef>
                <a:spcPct val="50000"/>
              </a:spcBef>
              <a:buClrTx/>
              <a:buSzTx/>
              <a:buFont typeface="Arial" charset="0"/>
              <a:buNone/>
              <a:defRPr/>
            </a:pPr>
            <a:r>
              <a:rPr lang="en-US" altLang="zh-TW" sz="2800" b="1" dirty="0">
                <a:solidFill>
                  <a:srgbClr val="0D0018"/>
                </a:solidFill>
                <a:effectLst>
                  <a:outerShdw blurRad="38100" dist="38100" dir="2700000" algn="tl">
                    <a:srgbClr val="000000">
                      <a:alpha val="43137"/>
                    </a:srgbClr>
                  </a:outerShdw>
                </a:effectLst>
                <a:ea typeface="標楷體" pitchFamily="65" charset="-120"/>
                <a:cs typeface="Times New Roman" panose="02020603050405020304" pitchFamily="18" charset="0"/>
                <a:sym typeface="Arial" charset="0"/>
              </a:rPr>
              <a:t> Key Laboratory of Electronic and Information Technology in Satellite Navigation Beijing Institute of Technology, China</a:t>
            </a:r>
          </a:p>
        </p:txBody>
      </p:sp>
      <p:sp>
        <p:nvSpPr>
          <p:cNvPr id="262" name="書卷 (水平) 261">
            <a:extLst>
              <a:ext uri="{FF2B5EF4-FFF2-40B4-BE49-F238E27FC236}">
                <a16:creationId xmlns:a16="http://schemas.microsoft.com/office/drawing/2014/main" id="{93F66DC5-AEFD-42F3-9D23-1CDD50D08F06}"/>
              </a:ext>
            </a:extLst>
          </p:cNvPr>
          <p:cNvSpPr/>
          <p:nvPr/>
        </p:nvSpPr>
        <p:spPr bwMode="auto">
          <a:xfrm>
            <a:off x="17532572" y="375966"/>
            <a:ext cx="3098562" cy="1209035"/>
          </a:xfrm>
          <a:prstGeom prst="horizontalScroll">
            <a:avLst/>
          </a:prstGeom>
          <a:solidFill>
            <a:schemeClr val="accent5"/>
          </a:solidFill>
          <a:ln w="9525" cap="flat" cmpd="sng" algn="ctr">
            <a:solidFill>
              <a:schemeClr val="accent5">
                <a:lumMod val="75000"/>
              </a:schemeClr>
            </a:solidFill>
            <a:prstDash val="solid"/>
            <a:round/>
            <a:headEnd type="none" w="sm" len="sm"/>
            <a:tailEnd type="none" w="sm" len="sm"/>
          </a:ln>
          <a:effectLst/>
        </p:spPr>
        <p:txBody>
          <a:bodyPr wrap="none" lIns="92463" tIns="46230" rIns="92463" bIns="46230"/>
          <a:lstStyle/>
          <a:p>
            <a:pPr defTabSz="974399" eaLnBrk="1" hangingPunct="1">
              <a:defRPr/>
            </a:pPr>
            <a:r>
              <a:rPr lang="en-US" altLang="zh-CN" sz="4994" b="1" dirty="0">
                <a:solidFill>
                  <a:srgbClr val="F7FCFF"/>
                </a:solidFill>
                <a:effectLst>
                  <a:outerShdw blurRad="38100" dist="38100" dir="2700000" algn="tl">
                    <a:srgbClr val="000000">
                      <a:alpha val="43137"/>
                    </a:srgbClr>
                  </a:outerShdw>
                </a:effectLst>
                <a:ea typeface="標楷體" pitchFamily="65" charset="-120"/>
              </a:rPr>
              <a:t> CNT3154</a:t>
            </a:r>
            <a:endParaRPr lang="zh-TW" altLang="en-US" sz="4994" b="1" dirty="0">
              <a:solidFill>
                <a:srgbClr val="F7FCFF"/>
              </a:solidFill>
              <a:effectLst>
                <a:outerShdw blurRad="38100" dist="38100" dir="2700000" algn="tl">
                  <a:srgbClr val="000000">
                    <a:alpha val="43137"/>
                  </a:srgbClr>
                </a:outerShdw>
              </a:effectLst>
              <a:ea typeface="標楷體" pitchFamily="65" charset="-120"/>
            </a:endParaRPr>
          </a:p>
        </p:txBody>
      </p:sp>
      <p:sp>
        <p:nvSpPr>
          <p:cNvPr id="52" name="同心圆 51">
            <a:extLst>
              <a:ext uri="{FF2B5EF4-FFF2-40B4-BE49-F238E27FC236}">
                <a16:creationId xmlns:a16="http://schemas.microsoft.com/office/drawing/2014/main" id="{6F77C15C-DB8A-41B2-9D14-7D8F7BC7C821}"/>
              </a:ext>
            </a:extLst>
          </p:cNvPr>
          <p:cNvSpPr/>
          <p:nvPr/>
        </p:nvSpPr>
        <p:spPr bwMode="auto">
          <a:xfrm>
            <a:off x="21480624" y="-15065123"/>
            <a:ext cx="541753" cy="535148"/>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53" name="同心圆 52">
            <a:extLst>
              <a:ext uri="{FF2B5EF4-FFF2-40B4-BE49-F238E27FC236}">
                <a16:creationId xmlns:a16="http://schemas.microsoft.com/office/drawing/2014/main" id="{8B6C956B-DFEB-431B-9847-5BB21B3ADBF7}"/>
              </a:ext>
            </a:extLst>
          </p:cNvPr>
          <p:cNvSpPr/>
          <p:nvPr/>
        </p:nvSpPr>
        <p:spPr bwMode="auto">
          <a:xfrm>
            <a:off x="-846866" y="-15065123"/>
            <a:ext cx="541756" cy="535148"/>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54" name="同心圆 53">
            <a:extLst>
              <a:ext uri="{FF2B5EF4-FFF2-40B4-BE49-F238E27FC236}">
                <a16:creationId xmlns:a16="http://schemas.microsoft.com/office/drawing/2014/main" id="{B028B52E-0BDF-4DF5-89C6-CAE20280DB80}"/>
              </a:ext>
            </a:extLst>
          </p:cNvPr>
          <p:cNvSpPr/>
          <p:nvPr/>
        </p:nvSpPr>
        <p:spPr bwMode="auto">
          <a:xfrm>
            <a:off x="21629277" y="44719303"/>
            <a:ext cx="541753" cy="535146"/>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55" name="同心圆 54">
            <a:extLst>
              <a:ext uri="{FF2B5EF4-FFF2-40B4-BE49-F238E27FC236}">
                <a16:creationId xmlns:a16="http://schemas.microsoft.com/office/drawing/2014/main" id="{3E112334-E776-40B9-BAF6-C1627E47E4A7}"/>
              </a:ext>
            </a:extLst>
          </p:cNvPr>
          <p:cNvSpPr/>
          <p:nvPr/>
        </p:nvSpPr>
        <p:spPr bwMode="auto">
          <a:xfrm>
            <a:off x="-846866" y="44656538"/>
            <a:ext cx="541756" cy="535146"/>
          </a:xfrm>
          <a:prstGeom prst="donut">
            <a:avLst/>
          </a:pr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2005147" eaLnBrk="1" hangingPunct="1">
              <a:defRPr/>
            </a:pPr>
            <a:endParaRPr lang="zh-CN" altLang="en-US" sz="5410">
              <a:ea typeface="標楷體" pitchFamily="65" charset="-120"/>
            </a:endParaRPr>
          </a:p>
        </p:txBody>
      </p:sp>
      <p:sp>
        <p:nvSpPr>
          <p:cNvPr id="64" name="圆角矩形 7">
            <a:extLst>
              <a:ext uri="{FF2B5EF4-FFF2-40B4-BE49-F238E27FC236}">
                <a16:creationId xmlns:a16="http://schemas.microsoft.com/office/drawing/2014/main" id="{D9820F39-291F-4A29-B4AA-13FBE47FB624}"/>
              </a:ext>
            </a:extLst>
          </p:cNvPr>
          <p:cNvSpPr/>
          <p:nvPr/>
        </p:nvSpPr>
        <p:spPr>
          <a:xfrm>
            <a:off x="493910" y="5967996"/>
            <a:ext cx="4191717" cy="19819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6"/>
          </a:p>
        </p:txBody>
      </p:sp>
      <p:sp>
        <p:nvSpPr>
          <p:cNvPr id="5" name="文本框 4">
            <a:extLst>
              <a:ext uri="{FF2B5EF4-FFF2-40B4-BE49-F238E27FC236}">
                <a16:creationId xmlns:a16="http://schemas.microsoft.com/office/drawing/2014/main" id="{A88B3CCD-6C6D-42DE-A5E0-D054DDA64805}"/>
              </a:ext>
            </a:extLst>
          </p:cNvPr>
          <p:cNvSpPr txBox="1"/>
          <p:nvPr/>
        </p:nvSpPr>
        <p:spPr>
          <a:xfrm>
            <a:off x="4859482" y="182310"/>
            <a:ext cx="8424936" cy="646331"/>
          </a:xfrm>
          <a:prstGeom prst="rect">
            <a:avLst/>
          </a:prstGeom>
          <a:noFill/>
        </p:spPr>
        <p:txBody>
          <a:bodyPr wrap="square" rtlCol="0">
            <a:spAutoFit/>
          </a:bodyPr>
          <a:lstStyle/>
          <a:p>
            <a:r>
              <a:rPr lang="en-US" altLang="zh-CN" sz="1800" kern="100" dirty="0">
                <a:solidFill>
                  <a:schemeClr val="bg1">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rPr>
              <a:t>Copyright (or ©) 2022 by </a:t>
            </a:r>
            <a:r>
              <a:rPr lang="en-US" altLang="zh-CN" sz="1800" kern="100" dirty="0" err="1">
                <a:solidFill>
                  <a:schemeClr val="bg1">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rPr>
              <a:t>Yuxian</a:t>
            </a:r>
            <a:r>
              <a:rPr lang="en-US" altLang="zh-CN" sz="1800" kern="100" dirty="0">
                <a:solidFill>
                  <a:schemeClr val="bg1">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rPr>
              <a:t> SUN. All rights reserved. </a:t>
            </a:r>
            <a:endParaRPr lang="zh-CN" altLang="zh-CN" sz="1800" kern="100" dirty="0">
              <a:solidFill>
                <a:schemeClr val="bg1">
                  <a:lumMod val="50000"/>
                </a:schemeClr>
              </a:solidFill>
              <a:effectLst/>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1" name="图片 10" descr="徽标&#10;&#10;描述已自动生成">
            <a:extLst>
              <a:ext uri="{FF2B5EF4-FFF2-40B4-BE49-F238E27FC236}">
                <a16:creationId xmlns:a16="http://schemas.microsoft.com/office/drawing/2014/main" id="{21F76DB2-316D-4BA0-9219-F48A730DD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41" y="844904"/>
            <a:ext cx="3025501" cy="3382609"/>
          </a:xfrm>
          <a:prstGeom prst="rect">
            <a:avLst/>
          </a:prstGeom>
        </p:spPr>
      </p:pic>
      <p:pic>
        <p:nvPicPr>
          <p:cNvPr id="7" name="图片 6">
            <a:extLst>
              <a:ext uri="{FF2B5EF4-FFF2-40B4-BE49-F238E27FC236}">
                <a16:creationId xmlns:a16="http://schemas.microsoft.com/office/drawing/2014/main" id="{368BEC46-4C87-F084-9292-E0B1284F0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001" y="6064598"/>
            <a:ext cx="1867180" cy="1856511"/>
          </a:xfrm>
          <a:prstGeom prst="rect">
            <a:avLst/>
          </a:prstGeom>
        </p:spPr>
      </p:pic>
      <p:sp>
        <p:nvSpPr>
          <p:cNvPr id="8" name="AutoShape 263">
            <a:extLst>
              <a:ext uri="{FF2B5EF4-FFF2-40B4-BE49-F238E27FC236}">
                <a16:creationId xmlns:a16="http://schemas.microsoft.com/office/drawing/2014/main" id="{EA5875BE-1A2A-5806-DFA8-CA20EC88367A}"/>
              </a:ext>
            </a:extLst>
          </p:cNvPr>
          <p:cNvSpPr>
            <a:spLocks noChangeArrowheads="1"/>
          </p:cNvSpPr>
          <p:nvPr/>
        </p:nvSpPr>
        <p:spPr bwMode="auto">
          <a:xfrm>
            <a:off x="468758" y="9246524"/>
            <a:ext cx="20423039" cy="1978747"/>
          </a:xfrm>
          <a:prstGeom prst="flowChartAlternateProcess">
            <a:avLst/>
          </a:prstGeom>
          <a:noFill/>
          <a:ln w="19050">
            <a:solidFill>
              <a:srgbClr val="C00000"/>
            </a:solidFill>
            <a:miter lim="800000"/>
            <a:headEnd/>
            <a:tailEnd/>
          </a:ln>
        </p:spPr>
        <p:txBody>
          <a:bodyPr wrap="none" anchor="ctr"/>
          <a:lstStyle/>
          <a:p>
            <a:pPr algn="ctr"/>
            <a:endParaRPr lang="zh-CN" altLang="en-US" dirty="0"/>
          </a:p>
        </p:txBody>
      </p:sp>
      <p:sp>
        <p:nvSpPr>
          <p:cNvPr id="13" name="文本框 12">
            <a:extLst>
              <a:ext uri="{FF2B5EF4-FFF2-40B4-BE49-F238E27FC236}">
                <a16:creationId xmlns:a16="http://schemas.microsoft.com/office/drawing/2014/main" id="{DCD9234E-722E-A3B0-50BB-523E7FB463FB}"/>
              </a:ext>
            </a:extLst>
          </p:cNvPr>
          <p:cNvSpPr txBox="1"/>
          <p:nvPr/>
        </p:nvSpPr>
        <p:spPr>
          <a:xfrm>
            <a:off x="963041" y="9761011"/>
            <a:ext cx="19668093" cy="1200329"/>
          </a:xfrm>
          <a:prstGeom prst="rect">
            <a:avLst/>
          </a:prstGeom>
          <a:noFill/>
        </p:spPr>
        <p:txBody>
          <a:bodyPr wrap="square">
            <a:spAutoFit/>
          </a:bodyPr>
          <a:lstStyle/>
          <a:p>
            <a:pPr algn="just"/>
            <a:r>
              <a:rPr lang="en-US" altLang="zh-CN" sz="2400" dirty="0">
                <a:latin typeface="Times New Roman" panose="02020603050405020304" pitchFamily="18" charset="0"/>
                <a:cs typeface="Times New Roman" panose="02020603050405020304" pitchFamily="18" charset="0"/>
              </a:rPr>
              <a:t>This paper proposes an improved angular stepped generalized Radon Fourier transform (angular-stepped-GRFT) algorithm for maneuvering weak target detection in synthetic wideband radar. The proposed method can achieve motion parameters estimation for the maneuvering weak target based on stepped frequency signal. On this basis, the motion compensation of maneuvering weak target and range profile focusing method are realized.</a:t>
            </a:r>
            <a:endParaRPr lang="zh-CN" altLang="en-US" sz="2400" dirty="0">
              <a:latin typeface="Times New Roman" panose="02020603050405020304" pitchFamily="18" charset="0"/>
              <a:cs typeface="Times New Roman" panose="02020603050405020304" pitchFamily="18" charset="0"/>
            </a:endParaRPr>
          </a:p>
        </p:txBody>
      </p:sp>
      <p:sp>
        <p:nvSpPr>
          <p:cNvPr id="14" name="Rectangle 264">
            <a:extLst>
              <a:ext uri="{FF2B5EF4-FFF2-40B4-BE49-F238E27FC236}">
                <a16:creationId xmlns:a16="http://schemas.microsoft.com/office/drawing/2014/main" id="{22CFFC89-A138-B119-FA0B-D0A56CA3A000}"/>
              </a:ext>
            </a:extLst>
          </p:cNvPr>
          <p:cNvSpPr>
            <a:spLocks noChangeArrowheads="1"/>
          </p:cNvSpPr>
          <p:nvPr/>
        </p:nvSpPr>
        <p:spPr bwMode="auto">
          <a:xfrm>
            <a:off x="9223919" y="8995970"/>
            <a:ext cx="2762345" cy="501110"/>
          </a:xfrm>
          <a:prstGeom prst="rect">
            <a:avLst/>
          </a:prstGeom>
          <a:solidFill>
            <a:srgbClr val="C00000"/>
          </a:solidFill>
          <a:ln w="9525">
            <a:noFill/>
            <a:miter lim="800000"/>
            <a:headEnd/>
            <a:tailEnd/>
          </a:ln>
        </p:spPr>
        <p:txBody>
          <a:bodyPr wrap="square" lIns="112215" tIns="56108" rIns="112215" bIns="56108">
            <a:spAutoFit/>
          </a:bodyPr>
          <a:lstStyle/>
          <a:p>
            <a:pPr algn="ctr" defTabSz="3624263">
              <a:lnSpc>
                <a:spcPct val="90000"/>
              </a:lnSpc>
              <a:defRPr/>
            </a:pPr>
            <a:r>
              <a:rPr lang="en-US" altLang="ja-JP" sz="2800" b="1" dirty="0">
                <a:solidFill>
                  <a:schemeClr val="bg1"/>
                </a:solidFill>
                <a:effectLst>
                  <a:outerShdw blurRad="38100" dist="38100" dir="2700000" algn="tl">
                    <a:srgbClr val="000000"/>
                  </a:outerShdw>
                </a:effectLst>
                <a:latin typeface="Times New Roman" pitchFamily="18" charset="0"/>
                <a:ea typeface="MS 明朝"/>
                <a:cs typeface="Helvetiva"/>
              </a:rPr>
              <a:t>Abstract</a:t>
            </a:r>
          </a:p>
        </p:txBody>
      </p:sp>
      <p:sp>
        <p:nvSpPr>
          <p:cNvPr id="15" name="AutoShape 263">
            <a:extLst>
              <a:ext uri="{FF2B5EF4-FFF2-40B4-BE49-F238E27FC236}">
                <a16:creationId xmlns:a16="http://schemas.microsoft.com/office/drawing/2014/main" id="{3F6B7154-46C5-A030-FF19-465FA401E127}"/>
              </a:ext>
            </a:extLst>
          </p:cNvPr>
          <p:cNvSpPr>
            <a:spLocks noChangeArrowheads="1"/>
          </p:cNvSpPr>
          <p:nvPr/>
        </p:nvSpPr>
        <p:spPr bwMode="auto">
          <a:xfrm>
            <a:off x="571450" y="11994567"/>
            <a:ext cx="20452380" cy="6385359"/>
          </a:xfrm>
          <a:prstGeom prst="flowChartAlternateProcess">
            <a:avLst/>
          </a:prstGeom>
          <a:noFill/>
          <a:ln w="19050">
            <a:solidFill>
              <a:srgbClr val="C00000"/>
            </a:solidFill>
            <a:miter lim="800000"/>
            <a:headEnd/>
            <a:tailEnd/>
          </a:ln>
        </p:spPr>
        <p:txBody>
          <a:bodyPr wrap="none" anchor="ctr"/>
          <a:lstStyle/>
          <a:p>
            <a:pPr algn="ctr"/>
            <a:endParaRPr lang="zh-CN" altLang="en-US" dirty="0"/>
          </a:p>
        </p:txBody>
      </p:sp>
      <p:sp>
        <p:nvSpPr>
          <p:cNvPr id="16" name="Rectangle 264">
            <a:extLst>
              <a:ext uri="{FF2B5EF4-FFF2-40B4-BE49-F238E27FC236}">
                <a16:creationId xmlns:a16="http://schemas.microsoft.com/office/drawing/2014/main" id="{081F9669-751A-3C63-4E8C-E39055732F69}"/>
              </a:ext>
            </a:extLst>
          </p:cNvPr>
          <p:cNvSpPr>
            <a:spLocks noChangeArrowheads="1"/>
          </p:cNvSpPr>
          <p:nvPr/>
        </p:nvSpPr>
        <p:spPr bwMode="auto">
          <a:xfrm>
            <a:off x="9328719" y="11729011"/>
            <a:ext cx="2762345" cy="501110"/>
          </a:xfrm>
          <a:prstGeom prst="rect">
            <a:avLst/>
          </a:prstGeom>
          <a:solidFill>
            <a:srgbClr val="C00000"/>
          </a:solidFill>
          <a:ln w="9525">
            <a:noFill/>
            <a:miter lim="800000"/>
            <a:headEnd/>
            <a:tailEnd/>
          </a:ln>
        </p:spPr>
        <p:txBody>
          <a:bodyPr wrap="square" lIns="112215" tIns="56108" rIns="112215" bIns="56108">
            <a:spAutoFit/>
          </a:bodyPr>
          <a:lstStyle/>
          <a:p>
            <a:pPr algn="ctr" defTabSz="3624263">
              <a:lnSpc>
                <a:spcPct val="90000"/>
              </a:lnSpc>
              <a:defRPr/>
            </a:pPr>
            <a:r>
              <a:rPr lang="en-US" altLang="zh-CN" sz="2800" b="1" dirty="0">
                <a:solidFill>
                  <a:schemeClr val="bg1"/>
                </a:solidFill>
                <a:effectLst>
                  <a:outerShdw blurRad="38100" dist="38100" dir="2700000" algn="tl">
                    <a:srgbClr val="000000"/>
                  </a:outerShdw>
                </a:effectLst>
                <a:latin typeface="Times New Roman" pitchFamily="18" charset="0"/>
                <a:ea typeface="MS 明朝"/>
                <a:cs typeface="Helvetiva"/>
              </a:rPr>
              <a:t>Introduction</a:t>
            </a:r>
            <a:endParaRPr lang="en-US" altLang="ja-JP" sz="2800" b="1" dirty="0">
              <a:solidFill>
                <a:schemeClr val="bg1"/>
              </a:solidFill>
              <a:effectLst>
                <a:outerShdw blurRad="38100" dist="38100" dir="2700000" algn="tl">
                  <a:srgbClr val="000000"/>
                </a:outerShdw>
              </a:effectLst>
              <a:latin typeface="Times New Roman" pitchFamily="18" charset="0"/>
              <a:ea typeface="MS 明朝"/>
              <a:cs typeface="Helvetiva"/>
            </a:endParaRPr>
          </a:p>
        </p:txBody>
      </p:sp>
      <p:sp>
        <p:nvSpPr>
          <p:cNvPr id="17" name="文本框 16">
            <a:extLst>
              <a:ext uri="{FF2B5EF4-FFF2-40B4-BE49-F238E27FC236}">
                <a16:creationId xmlns:a16="http://schemas.microsoft.com/office/drawing/2014/main" id="{F2413B1D-A912-1F93-C995-5856068600E7}"/>
              </a:ext>
            </a:extLst>
          </p:cNvPr>
          <p:cNvSpPr txBox="1"/>
          <p:nvPr/>
        </p:nvSpPr>
        <p:spPr>
          <a:xfrm>
            <a:off x="963041" y="12747615"/>
            <a:ext cx="19669198" cy="5632311"/>
          </a:xfrm>
          <a:prstGeom prst="rect">
            <a:avLst/>
          </a:prstGeom>
          <a:noFill/>
        </p:spPr>
        <p:txBody>
          <a:bodyPr wrap="square">
            <a:spAutoFit/>
          </a:bodyPr>
          <a:lstStyle/>
          <a:p>
            <a:pPr algn="just"/>
            <a:r>
              <a:rPr lang="en-US" altLang="zh-CN" sz="2400" dirty="0">
                <a:latin typeface="Times New Roman" panose="02020603050405020304" pitchFamily="18" charset="0"/>
                <a:cs typeface="Times New Roman" panose="02020603050405020304" pitchFamily="18" charset="0"/>
              </a:rPr>
              <a:t>Small radar cross section (RCS) targets such as aircraft have brought severe threats and challenges to radar detection. At the same time, some small RCS targets also have strong maneuvering ability, which further increases the difficulty of radar detection. How to maintain high precision measurement of the motion parameters of small RCS maneuvering target is one of the difficult problems to be solved urgently by modern radar. To solve the problem of estimating the motion parameters of weak targets, we can increase the observation time to realize the accumulation of target energy for a long time, so as to improve the radar echo signal to noise ratio (SNR) and improve the detection ability of weak targets. In 2011, J. Xu et al. analyzed the relationship between the target ARU phenomenon and the motion parameters of each order, combined the generalized Radon transform and Fourier transform. A long time coherent accumulation algorithm based on generalized Radon Fourier transform (GRFT) is proposed, which has achieved good detection results. In 2021, J Guo et al. combined GRFT with stepped frequency signal and proposed a broadband coherent accumulation method based on stepped generalized Radon Fourier transform (stepped-GRFT). Stepped frequency signal is an important high resolution radar signal, which is widely used in civil and military fields. Stepped-GRFT is limited in that it can only be used for the estimation of radial motion targets. When the weak target maneuvered, stepped-GRFT could not accurately estimate the motion parameters of the target, so that the correct range profile could not be obtained. In order to detect and image maneuvering weak targets in stepped frequency radar, angular-stepped-GRFT is proposed in this paper based on stepped-GRFT, which solves the problem of inaccurate estimation of motion parameters for maneuvering weak targets in stepped-GRFT. The coherent accumulation algorithm based on angular-stepped-GRFT can achieve correct motion compensation and range profile focusing. And effectively improve the SNR of the range profile after coherent accumulation processing.</a:t>
            </a:r>
            <a:endParaRPr lang="zh-CN" altLang="zh-CN" sz="2400" dirty="0">
              <a:latin typeface="Times New Roman" panose="02020603050405020304" pitchFamily="18" charset="0"/>
              <a:cs typeface="Times New Roman" panose="02020603050405020304" pitchFamily="18" charset="0"/>
            </a:endParaRPr>
          </a:p>
          <a:p>
            <a:endParaRPr lang="zh-CN" altLang="en-US" sz="2400" dirty="0"/>
          </a:p>
        </p:txBody>
      </p:sp>
      <p:sp>
        <p:nvSpPr>
          <p:cNvPr id="18" name="AutoShape 263">
            <a:extLst>
              <a:ext uri="{FF2B5EF4-FFF2-40B4-BE49-F238E27FC236}">
                <a16:creationId xmlns:a16="http://schemas.microsoft.com/office/drawing/2014/main" id="{6CC227F4-3E86-DEF6-A254-516FC3D3AD6D}"/>
              </a:ext>
            </a:extLst>
          </p:cNvPr>
          <p:cNvSpPr>
            <a:spLocks noChangeArrowheads="1"/>
          </p:cNvSpPr>
          <p:nvPr/>
        </p:nvSpPr>
        <p:spPr bwMode="auto">
          <a:xfrm>
            <a:off x="571450" y="19161464"/>
            <a:ext cx="20452380" cy="10593766"/>
          </a:xfrm>
          <a:prstGeom prst="flowChartAlternateProcess">
            <a:avLst/>
          </a:prstGeom>
          <a:noFill/>
          <a:ln w="19050">
            <a:solidFill>
              <a:srgbClr val="C00000"/>
            </a:solidFill>
            <a:miter lim="800000"/>
            <a:headEnd/>
            <a:tailEnd/>
          </a:ln>
        </p:spPr>
        <p:txBody>
          <a:bodyPr wrap="none" anchor="ctr"/>
          <a:lstStyle/>
          <a:p>
            <a:pPr algn="ctr"/>
            <a:endParaRPr lang="zh-CN" altLang="en-US" dirty="0"/>
          </a:p>
        </p:txBody>
      </p:sp>
      <p:sp>
        <p:nvSpPr>
          <p:cNvPr id="19" name="Rectangle 264">
            <a:extLst>
              <a:ext uri="{FF2B5EF4-FFF2-40B4-BE49-F238E27FC236}">
                <a16:creationId xmlns:a16="http://schemas.microsoft.com/office/drawing/2014/main" id="{0EC11024-291E-B43C-5A82-D04570BA8ADD}"/>
              </a:ext>
            </a:extLst>
          </p:cNvPr>
          <p:cNvSpPr>
            <a:spLocks noChangeArrowheads="1"/>
          </p:cNvSpPr>
          <p:nvPr/>
        </p:nvSpPr>
        <p:spPr bwMode="auto">
          <a:xfrm>
            <a:off x="8766678" y="18898667"/>
            <a:ext cx="3676825" cy="501110"/>
          </a:xfrm>
          <a:prstGeom prst="rect">
            <a:avLst/>
          </a:prstGeom>
          <a:solidFill>
            <a:srgbClr val="C00000"/>
          </a:solidFill>
          <a:ln w="9525">
            <a:noFill/>
            <a:miter lim="800000"/>
            <a:headEnd/>
            <a:tailEnd/>
          </a:ln>
        </p:spPr>
        <p:txBody>
          <a:bodyPr wrap="square" lIns="112215" tIns="56108" rIns="112215" bIns="56108">
            <a:spAutoFit/>
          </a:bodyPr>
          <a:lstStyle/>
          <a:p>
            <a:pPr algn="ctr" defTabSz="3624263">
              <a:lnSpc>
                <a:spcPct val="90000"/>
              </a:lnSpc>
              <a:defRPr/>
            </a:pPr>
            <a:r>
              <a:rPr lang="en-US" altLang="zh-CN" sz="2800" b="1" dirty="0">
                <a:solidFill>
                  <a:schemeClr val="bg1"/>
                </a:solidFill>
                <a:effectLst>
                  <a:outerShdw blurRad="38100" dist="38100" dir="2700000" algn="tl">
                    <a:srgbClr val="000000"/>
                  </a:outerShdw>
                </a:effectLst>
                <a:latin typeface="Times New Roman" pitchFamily="18" charset="0"/>
                <a:ea typeface="MS 明朝"/>
                <a:cs typeface="Helvetiva"/>
              </a:rPr>
              <a:t>Simulation Results</a:t>
            </a:r>
          </a:p>
        </p:txBody>
      </p:sp>
      <p:pic>
        <p:nvPicPr>
          <p:cNvPr id="22" name="图片 21">
            <a:extLst>
              <a:ext uri="{FF2B5EF4-FFF2-40B4-BE49-F238E27FC236}">
                <a16:creationId xmlns:a16="http://schemas.microsoft.com/office/drawing/2014/main" id="{AEA94520-1038-9CC3-F5F6-FAF5B1F235D4}"/>
              </a:ext>
            </a:extLst>
          </p:cNvPr>
          <p:cNvPicPr>
            <a:picLocks noChangeAspect="1"/>
          </p:cNvPicPr>
          <p:nvPr/>
        </p:nvPicPr>
        <p:blipFill>
          <a:blip r:embed="rId5"/>
          <a:stretch>
            <a:fillRect/>
          </a:stretch>
        </p:blipFill>
        <p:spPr>
          <a:xfrm>
            <a:off x="1978844" y="19801242"/>
            <a:ext cx="5099262" cy="3800319"/>
          </a:xfrm>
          <a:prstGeom prst="rect">
            <a:avLst/>
          </a:prstGeom>
        </p:spPr>
      </p:pic>
      <p:pic>
        <p:nvPicPr>
          <p:cNvPr id="23" name="图片 22">
            <a:extLst>
              <a:ext uri="{FF2B5EF4-FFF2-40B4-BE49-F238E27FC236}">
                <a16:creationId xmlns:a16="http://schemas.microsoft.com/office/drawing/2014/main" id="{B92B4438-166C-3769-ADC9-EAFED27B0032}"/>
              </a:ext>
            </a:extLst>
          </p:cNvPr>
          <p:cNvPicPr>
            <a:picLocks noChangeAspect="1"/>
          </p:cNvPicPr>
          <p:nvPr/>
        </p:nvPicPr>
        <p:blipFill>
          <a:blip r:embed="rId6"/>
          <a:stretch>
            <a:fillRect/>
          </a:stretch>
        </p:blipFill>
        <p:spPr>
          <a:xfrm>
            <a:off x="8249713" y="19801242"/>
            <a:ext cx="5095854" cy="3800319"/>
          </a:xfrm>
          <a:prstGeom prst="rect">
            <a:avLst/>
          </a:prstGeom>
        </p:spPr>
      </p:pic>
      <p:pic>
        <p:nvPicPr>
          <p:cNvPr id="24" name="图片 23">
            <a:extLst>
              <a:ext uri="{FF2B5EF4-FFF2-40B4-BE49-F238E27FC236}">
                <a16:creationId xmlns:a16="http://schemas.microsoft.com/office/drawing/2014/main" id="{FFBC54D1-C7A1-ED23-5695-354F29C34B2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05520" y="19746118"/>
            <a:ext cx="5095854" cy="3820517"/>
          </a:xfrm>
          <a:prstGeom prst="rect">
            <a:avLst/>
          </a:prstGeom>
          <a:noFill/>
          <a:ln>
            <a:noFill/>
          </a:ln>
        </p:spPr>
      </p:pic>
      <p:pic>
        <p:nvPicPr>
          <p:cNvPr id="25" name="图片 24">
            <a:extLst>
              <a:ext uri="{FF2B5EF4-FFF2-40B4-BE49-F238E27FC236}">
                <a16:creationId xmlns:a16="http://schemas.microsoft.com/office/drawing/2014/main" id="{1E56F119-5A6C-FCA4-A9DF-4FD758948642}"/>
              </a:ext>
            </a:extLst>
          </p:cNvPr>
          <p:cNvPicPr>
            <a:picLocks noChangeAspect="1"/>
          </p:cNvPicPr>
          <p:nvPr/>
        </p:nvPicPr>
        <p:blipFill>
          <a:blip r:embed="rId8"/>
          <a:stretch>
            <a:fillRect/>
          </a:stretch>
        </p:blipFill>
        <p:spPr>
          <a:xfrm>
            <a:off x="1978844" y="24910463"/>
            <a:ext cx="5184576" cy="4070271"/>
          </a:xfrm>
          <a:prstGeom prst="rect">
            <a:avLst/>
          </a:prstGeom>
        </p:spPr>
      </p:pic>
      <p:pic>
        <p:nvPicPr>
          <p:cNvPr id="26" name="图片 25">
            <a:extLst>
              <a:ext uri="{FF2B5EF4-FFF2-40B4-BE49-F238E27FC236}">
                <a16:creationId xmlns:a16="http://schemas.microsoft.com/office/drawing/2014/main" id="{CA429BBF-55FA-DA99-81C8-AFB83A4DBBE6}"/>
              </a:ext>
            </a:extLst>
          </p:cNvPr>
          <p:cNvPicPr>
            <a:picLocks noChangeAspect="1"/>
          </p:cNvPicPr>
          <p:nvPr/>
        </p:nvPicPr>
        <p:blipFill>
          <a:blip r:embed="rId9"/>
          <a:stretch>
            <a:fillRect/>
          </a:stretch>
        </p:blipFill>
        <p:spPr>
          <a:xfrm>
            <a:off x="8249712" y="24909052"/>
            <a:ext cx="5335977" cy="4070271"/>
          </a:xfrm>
          <a:prstGeom prst="rect">
            <a:avLst/>
          </a:prstGeom>
        </p:spPr>
      </p:pic>
      <p:pic>
        <p:nvPicPr>
          <p:cNvPr id="27" name="图片 26">
            <a:extLst>
              <a:ext uri="{FF2B5EF4-FFF2-40B4-BE49-F238E27FC236}">
                <a16:creationId xmlns:a16="http://schemas.microsoft.com/office/drawing/2014/main" id="{AB19B744-9387-7774-6BE5-AE2ED51A900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05520" y="24909052"/>
            <a:ext cx="5428910" cy="4070271"/>
          </a:xfrm>
          <a:prstGeom prst="rect">
            <a:avLst/>
          </a:prstGeom>
          <a:noFill/>
          <a:ln>
            <a:noFill/>
          </a:ln>
        </p:spPr>
      </p:pic>
      <p:sp>
        <p:nvSpPr>
          <p:cNvPr id="28" name="文本框 27">
            <a:extLst>
              <a:ext uri="{FF2B5EF4-FFF2-40B4-BE49-F238E27FC236}">
                <a16:creationId xmlns:a16="http://schemas.microsoft.com/office/drawing/2014/main" id="{10FC31CA-F52C-12BC-29CE-A32D7C88711D}"/>
              </a:ext>
            </a:extLst>
          </p:cNvPr>
          <p:cNvSpPr txBox="1"/>
          <p:nvPr/>
        </p:nvSpPr>
        <p:spPr>
          <a:xfrm>
            <a:off x="1223978" y="19630542"/>
            <a:ext cx="18816748"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Stepped-GRFT</a:t>
            </a:r>
            <a:endParaRPr lang="zh-CN" altLang="en-US" sz="2400" dirty="0"/>
          </a:p>
        </p:txBody>
      </p:sp>
      <p:sp>
        <p:nvSpPr>
          <p:cNvPr id="29" name="文本框 28">
            <a:extLst>
              <a:ext uri="{FF2B5EF4-FFF2-40B4-BE49-F238E27FC236}">
                <a16:creationId xmlns:a16="http://schemas.microsoft.com/office/drawing/2014/main" id="{AC08BB8A-E2DE-E879-603A-32DF497BD698}"/>
              </a:ext>
            </a:extLst>
          </p:cNvPr>
          <p:cNvSpPr txBox="1"/>
          <p:nvPr/>
        </p:nvSpPr>
        <p:spPr>
          <a:xfrm>
            <a:off x="1283437" y="24685053"/>
            <a:ext cx="18816748"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Angular-stepped-GRFT</a:t>
            </a:r>
            <a:endParaRPr lang="zh-CN" altLang="en-US" sz="2400" dirty="0"/>
          </a:p>
        </p:txBody>
      </p:sp>
    </p:spTree>
  </p:cSld>
  <p:clrMapOvr>
    <a:masterClrMapping/>
  </p:clrMapOvr>
  <p:transition spd="slow">
    <p:randomBar dir="vert"/>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TotalTime>
  <Words>491</Words>
  <Application>Microsoft Office PowerPoint</Application>
  <PresentationFormat>自定义</PresentationFormat>
  <Paragraphs>15</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等线 Light</vt:lpstr>
      <vt:lpstr>Arial</vt:lpstr>
      <vt:lpstr>Times New Roman</vt:lpstr>
      <vt:lpstr>Office 主题​​</vt:lpstr>
      <vt:lpstr>Coherent Accumulation Algorithm for Maneuvering Weak Target Based on Angular-Stepped-GRFT</vt:lpstr>
    </vt:vector>
  </TitlesOfParts>
  <Company>NCHU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5555555555555555</dc:title>
  <dc:creator>KOMAZU</dc:creator>
  <cp:lastModifiedBy>孙 毓贤</cp:lastModifiedBy>
  <cp:revision>854</cp:revision>
  <cp:lastPrinted>2002-03-27T11:30:05Z</cp:lastPrinted>
  <dcterms:created xsi:type="dcterms:W3CDTF">2001-11-06T12:26:33Z</dcterms:created>
  <dcterms:modified xsi:type="dcterms:W3CDTF">2022-10-27T12:22:40Z</dcterms:modified>
</cp:coreProperties>
</file>