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9" r:id="rId1"/>
  </p:sldMasterIdLst>
  <p:notesMasterIdLst>
    <p:notesMasterId r:id="rId3"/>
  </p:notesMasterIdLst>
  <p:handoutMasterIdLst>
    <p:handoutMasterId r:id="rId4"/>
  </p:handoutMasterIdLst>
  <p:sldIdLst>
    <p:sldId id="256" r:id="rId2"/>
  </p:sldIdLst>
  <p:sldSz cx="21383625" cy="30275213"/>
  <p:notesSz cx="14351000" cy="99314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81" userDrawn="1">
          <p15:clr>
            <a:srgbClr val="A4A3A4"/>
          </p15:clr>
        </p15:guide>
        <p15:guide id="2" pos="673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452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GUNDO M. TOAPANTA TOAPANTA" initials="SMTT" lastIdx="1" clrIdx="0">
    <p:extLst>
      <p:ext uri="{19B8F6BF-5375-455C-9EA6-DF929625EA0E}">
        <p15:presenceInfo xmlns:p15="http://schemas.microsoft.com/office/powerpoint/2012/main" userId="S::segundo.toapanta@ister.edu.ec::4b8cfedf-3582-4337-bfc9-59f323082a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FA49"/>
    <a:srgbClr val="2DAAF7"/>
    <a:srgbClr val="F7FCFF"/>
    <a:srgbClr val="4AA2DE"/>
    <a:srgbClr val="E8F6FE"/>
    <a:srgbClr val="C3E7FD"/>
    <a:srgbClr val="2891D8"/>
    <a:srgbClr val="0F8BD7"/>
    <a:srgbClr val="1880CE"/>
    <a:srgbClr val="1675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36" autoAdjust="0"/>
    <p:restoredTop sz="99507" autoAdjust="0"/>
  </p:normalViewPr>
  <p:slideViewPr>
    <p:cSldViewPr>
      <p:cViewPr>
        <p:scale>
          <a:sx n="50" d="100"/>
          <a:sy n="50" d="100"/>
        </p:scale>
        <p:origin x="102" y="-798"/>
      </p:cViewPr>
      <p:guideLst>
        <p:guide orient="horz" pos="9681"/>
        <p:guide pos="67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1920" y="-156"/>
      </p:cViewPr>
      <p:guideLst>
        <p:guide orient="horz" pos="3127"/>
        <p:guide pos="45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2578" name="Rectangle 1026">
            <a:extLst>
              <a:ext uri="{FF2B5EF4-FFF2-40B4-BE49-F238E27FC236}">
                <a16:creationId xmlns:a16="http://schemas.microsoft.com/office/drawing/2014/main" id="{E54E657A-5DE4-41FB-997A-F2518A6F000D}"/>
              </a:ext>
            </a:extLst>
          </p:cNvPr>
          <p:cNvSpPr>
            <a:spLocks noGrp="1" noChangeArrowheads="1"/>
          </p:cNvSpPr>
          <p:nvPr>
            <p:ph type="hdr" sz="quarter"/>
          </p:nvPr>
        </p:nvSpPr>
        <p:spPr bwMode="auto">
          <a:xfrm>
            <a:off x="0"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79" name="Rectangle 1027">
            <a:extLst>
              <a:ext uri="{FF2B5EF4-FFF2-40B4-BE49-F238E27FC236}">
                <a16:creationId xmlns:a16="http://schemas.microsoft.com/office/drawing/2014/main" id="{4DEC7166-DC3A-4B4D-B88C-766E408B3F05}"/>
              </a:ext>
            </a:extLst>
          </p:cNvPr>
          <p:cNvSpPr>
            <a:spLocks noGrp="1" noChangeArrowheads="1"/>
          </p:cNvSpPr>
          <p:nvPr>
            <p:ph type="dt" sz="quarter" idx="1"/>
          </p:nvPr>
        </p:nvSpPr>
        <p:spPr bwMode="auto">
          <a:xfrm>
            <a:off x="8129786"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152580" name="Rectangle 1028">
            <a:extLst>
              <a:ext uri="{FF2B5EF4-FFF2-40B4-BE49-F238E27FC236}">
                <a16:creationId xmlns:a16="http://schemas.microsoft.com/office/drawing/2014/main" id="{D993CCD0-83C8-465A-9B3F-6CD3CB7F5272}"/>
              </a:ext>
            </a:extLst>
          </p:cNvPr>
          <p:cNvSpPr>
            <a:spLocks noGrp="1" noChangeArrowheads="1"/>
          </p:cNvSpPr>
          <p:nvPr>
            <p:ph type="ftr" sz="quarter" idx="2"/>
          </p:nvPr>
        </p:nvSpPr>
        <p:spPr bwMode="auto">
          <a:xfrm>
            <a:off x="0"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81" name="Rectangle 1029">
            <a:extLst>
              <a:ext uri="{FF2B5EF4-FFF2-40B4-BE49-F238E27FC236}">
                <a16:creationId xmlns:a16="http://schemas.microsoft.com/office/drawing/2014/main" id="{9E62BC4E-9185-4268-88DF-7F4B056921A3}"/>
              </a:ext>
            </a:extLst>
          </p:cNvPr>
          <p:cNvSpPr>
            <a:spLocks noGrp="1" noChangeArrowheads="1"/>
          </p:cNvSpPr>
          <p:nvPr>
            <p:ph type="sldNum" sz="quarter" idx="3"/>
          </p:nvPr>
        </p:nvSpPr>
        <p:spPr bwMode="auto">
          <a:xfrm>
            <a:off x="8129786"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8690BBCD-DFA8-4940-BEA7-449B69EA8CBE}" type="slidenum">
              <a:rPr lang="en-US" altLang="zh-TW"/>
              <a:pPr/>
              <a:t>‹Nº›</a:t>
            </a:fld>
            <a:endParaRPr lang="en-US" altLang="zh-TW"/>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75F3A850-FCEB-48C1-8E89-F58772196FB9}"/>
              </a:ext>
            </a:extLst>
          </p:cNvPr>
          <p:cNvSpPr>
            <a:spLocks noGrp="1" noChangeArrowheads="1"/>
          </p:cNvSpPr>
          <p:nvPr>
            <p:ph type="hdr" sz="quarter"/>
          </p:nvPr>
        </p:nvSpPr>
        <p:spPr bwMode="auto">
          <a:xfrm>
            <a:off x="0"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1" name="Rectangle 3">
            <a:extLst>
              <a:ext uri="{FF2B5EF4-FFF2-40B4-BE49-F238E27FC236}">
                <a16:creationId xmlns:a16="http://schemas.microsoft.com/office/drawing/2014/main" id="{C3CC3EC2-EFAB-4761-AA04-C931839F5607}"/>
              </a:ext>
            </a:extLst>
          </p:cNvPr>
          <p:cNvSpPr>
            <a:spLocks noGrp="1" noChangeArrowheads="1"/>
          </p:cNvSpPr>
          <p:nvPr>
            <p:ph type="dt" idx="1"/>
          </p:nvPr>
        </p:nvSpPr>
        <p:spPr bwMode="auto">
          <a:xfrm>
            <a:off x="8129786"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3076" name="Rectangle 4">
            <a:extLst>
              <a:ext uri="{FF2B5EF4-FFF2-40B4-BE49-F238E27FC236}">
                <a16:creationId xmlns:a16="http://schemas.microsoft.com/office/drawing/2014/main" id="{D59B7CAD-3573-40A4-93F9-61C8BC2E969A}"/>
              </a:ext>
            </a:extLst>
          </p:cNvPr>
          <p:cNvSpPr>
            <a:spLocks noGrp="1" noRot="1" noChangeAspect="1" noChangeArrowheads="1" noTextEdit="1"/>
          </p:cNvSpPr>
          <p:nvPr>
            <p:ph type="sldImg" idx="2"/>
          </p:nvPr>
        </p:nvSpPr>
        <p:spPr bwMode="auto">
          <a:xfrm>
            <a:off x="5861050" y="744538"/>
            <a:ext cx="2630488"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a:extLst>
              <a:ext uri="{FF2B5EF4-FFF2-40B4-BE49-F238E27FC236}">
                <a16:creationId xmlns:a16="http://schemas.microsoft.com/office/drawing/2014/main" id="{DB37BDD4-720E-443F-9105-CC5252ADB9B9}"/>
              </a:ext>
            </a:extLst>
          </p:cNvPr>
          <p:cNvSpPr>
            <a:spLocks noGrp="1" noChangeArrowheads="1"/>
          </p:cNvSpPr>
          <p:nvPr>
            <p:ph type="body" sz="quarter" idx="3"/>
          </p:nvPr>
        </p:nvSpPr>
        <p:spPr bwMode="auto">
          <a:xfrm>
            <a:off x="1913161" y="4717415"/>
            <a:ext cx="10524678" cy="4469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150534" name="Rectangle 6">
            <a:extLst>
              <a:ext uri="{FF2B5EF4-FFF2-40B4-BE49-F238E27FC236}">
                <a16:creationId xmlns:a16="http://schemas.microsoft.com/office/drawing/2014/main" id="{5E8D1029-F4BB-4D57-BF7D-0E2ED34EC4B8}"/>
              </a:ext>
            </a:extLst>
          </p:cNvPr>
          <p:cNvSpPr>
            <a:spLocks noGrp="1" noChangeArrowheads="1"/>
          </p:cNvSpPr>
          <p:nvPr>
            <p:ph type="ftr" sz="quarter" idx="4"/>
          </p:nvPr>
        </p:nvSpPr>
        <p:spPr bwMode="auto">
          <a:xfrm>
            <a:off x="0"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5" name="Rectangle 7">
            <a:extLst>
              <a:ext uri="{FF2B5EF4-FFF2-40B4-BE49-F238E27FC236}">
                <a16:creationId xmlns:a16="http://schemas.microsoft.com/office/drawing/2014/main" id="{7E950046-A45A-4B9B-A2B4-403595766700}"/>
              </a:ext>
            </a:extLst>
          </p:cNvPr>
          <p:cNvSpPr>
            <a:spLocks noGrp="1" noChangeArrowheads="1"/>
          </p:cNvSpPr>
          <p:nvPr>
            <p:ph type="sldNum" sz="quarter" idx="5"/>
          </p:nvPr>
        </p:nvSpPr>
        <p:spPr bwMode="auto">
          <a:xfrm>
            <a:off x="8129786"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FBC5B3AC-BD3D-4AA8-8EE5-BC2E5E6270DF}" type="slidenum">
              <a:rPr lang="en-US" altLang="zh-TW"/>
              <a:pPr/>
              <a:t>‹Nº›</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1pPr>
    <a:lvl2pPr marL="2206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2pPr>
    <a:lvl3pPr marL="4429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3pPr>
    <a:lvl4pPr marL="6651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4pPr>
    <a:lvl5pPr marL="8874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5pPr>
    <a:lvl6pPr marL="1110881" algn="l" defTabSz="444352" rtl="0" eaLnBrk="1" latinLnBrk="0" hangingPunct="1">
      <a:defRPr sz="600" kern="1200">
        <a:solidFill>
          <a:schemeClr val="tx1"/>
        </a:solidFill>
        <a:latin typeface="+mn-lt"/>
        <a:ea typeface="+mn-ea"/>
        <a:cs typeface="+mn-cs"/>
      </a:defRPr>
    </a:lvl6pPr>
    <a:lvl7pPr marL="1333057" algn="l" defTabSz="444352" rtl="0" eaLnBrk="1" latinLnBrk="0" hangingPunct="1">
      <a:defRPr sz="600" kern="1200">
        <a:solidFill>
          <a:schemeClr val="tx1"/>
        </a:solidFill>
        <a:latin typeface="+mn-lt"/>
        <a:ea typeface="+mn-ea"/>
        <a:cs typeface="+mn-cs"/>
      </a:defRPr>
    </a:lvl7pPr>
    <a:lvl8pPr marL="1555233" algn="l" defTabSz="444352" rtl="0" eaLnBrk="1" latinLnBrk="0" hangingPunct="1">
      <a:defRPr sz="600" kern="1200">
        <a:solidFill>
          <a:schemeClr val="tx1"/>
        </a:solidFill>
        <a:latin typeface="+mn-lt"/>
        <a:ea typeface="+mn-ea"/>
        <a:cs typeface="+mn-cs"/>
      </a:defRPr>
    </a:lvl8pPr>
    <a:lvl9pPr marL="1777410" algn="l" defTabSz="444352"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EB70B15-0F38-4CC7-A1DD-6BFBAEE7E523}"/>
              </a:ext>
            </a:extLst>
          </p:cNvPr>
          <p:cNvSpPr>
            <a:spLocks noGrp="1" noChangeArrowheads="1"/>
          </p:cNvSpPr>
          <p:nvPr>
            <p:ph type="sldNum" sz="quarter" idx="5"/>
          </p:nvPr>
        </p:nvSpPr>
        <p:spPr>
          <a:noFill/>
        </p:spPr>
        <p:txBody>
          <a:bodyPr/>
          <a:lstStyle>
            <a:lvl1pPr defTabSz="1327150">
              <a:spcBef>
                <a:spcPct val="30000"/>
              </a:spcBef>
              <a:defRPr kumimoji="1" sz="600">
                <a:solidFill>
                  <a:schemeClr val="tx1"/>
                </a:solidFill>
                <a:latin typeface="Arial" panose="020B0604020202020204" pitchFamily="34" charset="0"/>
                <a:ea typeface="新細明體" panose="02020500000000000000" pitchFamily="18" charset="-120"/>
              </a:defRPr>
            </a:lvl1pPr>
            <a:lvl2pPr marL="742950" indent="-285750" defTabSz="1327150">
              <a:spcBef>
                <a:spcPct val="30000"/>
              </a:spcBef>
              <a:defRPr kumimoji="1" sz="600">
                <a:solidFill>
                  <a:schemeClr val="tx1"/>
                </a:solidFill>
                <a:latin typeface="Arial" panose="020B0604020202020204" pitchFamily="34" charset="0"/>
                <a:ea typeface="新細明體" panose="02020500000000000000" pitchFamily="18" charset="-120"/>
              </a:defRPr>
            </a:lvl2pPr>
            <a:lvl3pPr marL="11430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3pPr>
            <a:lvl4pPr marL="16002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4pPr>
            <a:lvl5pPr marL="20574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5pPr>
            <a:lvl6pPr marL="25146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6pPr>
            <a:lvl7pPr marL="29718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7pPr>
            <a:lvl8pPr marL="34290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8pPr>
            <a:lvl9pPr marL="38862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9pPr>
          </a:lstStyle>
          <a:p>
            <a:pPr>
              <a:spcBef>
                <a:spcPct val="0"/>
              </a:spcBef>
            </a:pPr>
            <a:fld id="{7E1EAA11-1C0A-4DAA-BE05-977955C5AD82}" type="slidenum">
              <a:rPr lang="en-US" altLang="zh-TW" sz="1700"/>
              <a:pPr>
                <a:spcBef>
                  <a:spcPct val="0"/>
                </a:spcBef>
              </a:pPr>
              <a:t>1</a:t>
            </a:fld>
            <a:endParaRPr lang="en-US" altLang="zh-TW" sz="1700"/>
          </a:p>
        </p:txBody>
      </p:sp>
      <p:sp>
        <p:nvSpPr>
          <p:cNvPr id="4099" name="Rectangle 2">
            <a:extLst>
              <a:ext uri="{FF2B5EF4-FFF2-40B4-BE49-F238E27FC236}">
                <a16:creationId xmlns:a16="http://schemas.microsoft.com/office/drawing/2014/main" id="{479AE669-B292-4DC8-83C2-2CE84A144F47}"/>
              </a:ext>
            </a:extLst>
          </p:cNvPr>
          <p:cNvSpPr>
            <a:spLocks noGrp="1" noRot="1" noChangeAspect="1" noChangeArrowheads="1" noTextEdit="1"/>
          </p:cNvSpPr>
          <p:nvPr>
            <p:ph type="sldImg"/>
          </p:nvPr>
        </p:nvSpPr>
        <p:spPr>
          <a:xfrm>
            <a:off x="4248150" y="687388"/>
            <a:ext cx="6353175" cy="8994775"/>
          </a:xfr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A791AB-57CF-479A-98C2-4A30E910D16B}"/>
              </a:ext>
            </a:extLst>
          </p:cNvPr>
          <p:cNvSpPr>
            <a:spLocks noGrp="1"/>
          </p:cNvSpPr>
          <p:nvPr>
            <p:ph type="ctrTitle"/>
          </p:nvPr>
        </p:nvSpPr>
        <p:spPr>
          <a:xfrm>
            <a:off x="2672953" y="4954765"/>
            <a:ext cx="16037719" cy="10540259"/>
          </a:xfrm>
        </p:spPr>
        <p:txBody>
          <a:bodyPr anchor="b"/>
          <a:lstStyle>
            <a:lvl1pPr algn="ctr">
              <a:defRPr sz="10523"/>
            </a:lvl1pPr>
          </a:lstStyle>
          <a:p>
            <a:r>
              <a:rPr lang="zh-CN" altLang="en-US"/>
              <a:t>单击此处编辑母版标题样式</a:t>
            </a:r>
          </a:p>
        </p:txBody>
      </p:sp>
      <p:sp>
        <p:nvSpPr>
          <p:cNvPr id="3" name="副标题 2">
            <a:extLst>
              <a:ext uri="{FF2B5EF4-FFF2-40B4-BE49-F238E27FC236}">
                <a16:creationId xmlns:a16="http://schemas.microsoft.com/office/drawing/2014/main" id="{1FFFBE7D-8423-48D9-BFED-FB893F19E7AB}"/>
              </a:ext>
            </a:extLst>
          </p:cNvPr>
          <p:cNvSpPr>
            <a:spLocks noGrp="1"/>
          </p:cNvSpPr>
          <p:nvPr>
            <p:ph type="subTitle" idx="1"/>
          </p:nvPr>
        </p:nvSpPr>
        <p:spPr>
          <a:xfrm>
            <a:off x="2672953" y="15901497"/>
            <a:ext cx="16037719" cy="7309499"/>
          </a:xfrm>
        </p:spPr>
        <p:txBody>
          <a:bodyPr/>
          <a:lstStyle>
            <a:lvl1pPr marL="0" indent="0" algn="ctr">
              <a:buNone/>
              <a:defRPr sz="4209"/>
            </a:lvl1pPr>
            <a:lvl2pPr marL="801883" indent="0" algn="ctr">
              <a:buNone/>
              <a:defRPr sz="3508"/>
            </a:lvl2pPr>
            <a:lvl3pPr marL="1603766" indent="0" algn="ctr">
              <a:buNone/>
              <a:defRPr sz="3157"/>
            </a:lvl3pPr>
            <a:lvl4pPr marL="2405649" indent="0" algn="ctr">
              <a:buNone/>
              <a:defRPr sz="2806"/>
            </a:lvl4pPr>
            <a:lvl5pPr marL="3207532" indent="0" algn="ctr">
              <a:buNone/>
              <a:defRPr sz="2806"/>
            </a:lvl5pPr>
            <a:lvl6pPr marL="4009415" indent="0" algn="ctr">
              <a:buNone/>
              <a:defRPr sz="2806"/>
            </a:lvl6pPr>
            <a:lvl7pPr marL="4811298" indent="0" algn="ctr">
              <a:buNone/>
              <a:defRPr sz="2806"/>
            </a:lvl7pPr>
            <a:lvl8pPr marL="5613182" indent="0" algn="ctr">
              <a:buNone/>
              <a:defRPr sz="2806"/>
            </a:lvl8pPr>
            <a:lvl9pPr marL="6415065" indent="0" algn="ctr">
              <a:buNone/>
              <a:defRPr sz="2806"/>
            </a:lvl9pPr>
          </a:lstStyle>
          <a:p>
            <a:r>
              <a:rPr lang="zh-CN" altLang="en-US"/>
              <a:t>单击此处编辑母版副标题样式</a:t>
            </a:r>
          </a:p>
        </p:txBody>
      </p:sp>
      <p:sp>
        <p:nvSpPr>
          <p:cNvPr id="4" name="日期占位符 3">
            <a:extLst>
              <a:ext uri="{FF2B5EF4-FFF2-40B4-BE49-F238E27FC236}">
                <a16:creationId xmlns:a16="http://schemas.microsoft.com/office/drawing/2014/main" id="{9BCE0965-8FC2-4C59-A2D0-D9935240248A}"/>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9CA19F59-D9F1-4C5A-AB68-08F162DFD48C}"/>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C0C1B387-B7ED-4799-9C50-CAE2B08D6137}"/>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1862441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FCDB8C-3D2E-4E2C-8417-C65A5310217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4BEBDFAC-1BA3-4F41-8469-3CC380461168}"/>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3A7EA6E-1832-44EB-8D60-7DB32AE6652F}"/>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F770082D-FEF5-46E0-BD1C-0FB9C1ECB6BA}"/>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C80735B3-04DE-46B4-823A-DD84159FC971}"/>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1680812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ED398199-422A-453D-B32B-9E788C1868F0}"/>
              </a:ext>
            </a:extLst>
          </p:cNvPr>
          <p:cNvSpPr>
            <a:spLocks noGrp="1"/>
          </p:cNvSpPr>
          <p:nvPr>
            <p:ph type="title" orient="vert"/>
          </p:nvPr>
        </p:nvSpPr>
        <p:spPr>
          <a:xfrm>
            <a:off x="15302657" y="1611875"/>
            <a:ext cx="4610844" cy="25656844"/>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DEFB6D93-6761-452C-9EA5-2B1B884BA66B}"/>
              </a:ext>
            </a:extLst>
          </p:cNvPr>
          <p:cNvSpPr>
            <a:spLocks noGrp="1"/>
          </p:cNvSpPr>
          <p:nvPr>
            <p:ph type="body" orient="vert" idx="1"/>
          </p:nvPr>
        </p:nvSpPr>
        <p:spPr>
          <a:xfrm>
            <a:off x="1470124" y="1611875"/>
            <a:ext cx="13565237" cy="256568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ADFFD16-1AA5-476A-912B-9D9016BB4AFA}"/>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AC98966B-3915-4835-B15F-963BAD535E5A}"/>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AC2BCEC3-3F34-4F1C-952A-A4D6E1F98C0F}"/>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973420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標題，1 個大物件與 2 個小物件">
    <p:spTree>
      <p:nvGrpSpPr>
        <p:cNvPr id="1" name=""/>
        <p:cNvGrpSpPr/>
        <p:nvPr/>
      </p:nvGrpSpPr>
      <p:grpSpPr>
        <a:xfrm>
          <a:off x="0" y="0"/>
          <a:ext cx="0" cy="0"/>
          <a:chOff x="0" y="0"/>
          <a:chExt cx="0" cy="0"/>
        </a:xfrm>
      </p:grpSpPr>
      <p:sp>
        <p:nvSpPr>
          <p:cNvPr id="2" name="標題 1"/>
          <p:cNvSpPr>
            <a:spLocks noGrp="1"/>
          </p:cNvSpPr>
          <p:nvPr>
            <p:ph type="title"/>
          </p:nvPr>
        </p:nvSpPr>
        <p:spPr>
          <a:xfrm>
            <a:off x="1604277" y="2690035"/>
            <a:ext cx="18175073" cy="5046618"/>
          </a:xfrm>
        </p:spPr>
        <p:txBody>
          <a:bodyPr/>
          <a:lstStyle/>
          <a:p>
            <a:r>
              <a:rPr lang="zh-TW" altLang="en-US"/>
              <a:t>按一下以編輯母片標題樣式</a:t>
            </a:r>
          </a:p>
        </p:txBody>
      </p:sp>
      <p:sp>
        <p:nvSpPr>
          <p:cNvPr id="3" name="內容版面配置區 2"/>
          <p:cNvSpPr>
            <a:spLocks noGrp="1"/>
          </p:cNvSpPr>
          <p:nvPr>
            <p:ph sz="half" idx="1"/>
          </p:nvPr>
        </p:nvSpPr>
        <p:spPr>
          <a:xfrm>
            <a:off x="1604281" y="8745976"/>
            <a:ext cx="9033724" cy="18164454"/>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quarter" idx="2"/>
          </p:nvPr>
        </p:nvSpPr>
        <p:spPr>
          <a:xfrm>
            <a:off x="10745630" y="8745975"/>
            <a:ext cx="9033724" cy="9027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內容版面配置區 4"/>
          <p:cNvSpPr>
            <a:spLocks noGrp="1"/>
          </p:cNvSpPr>
          <p:nvPr>
            <p:ph sz="quarter" idx="3"/>
          </p:nvPr>
        </p:nvSpPr>
        <p:spPr>
          <a:xfrm>
            <a:off x="10745630" y="17881531"/>
            <a:ext cx="9033724" cy="902889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Rectangle 4">
            <a:extLst>
              <a:ext uri="{FF2B5EF4-FFF2-40B4-BE49-F238E27FC236}">
                <a16:creationId xmlns:a16="http://schemas.microsoft.com/office/drawing/2014/main" id="{04A7C4B6-FB9B-47A2-AB65-931E97D6657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7" name="Rectangle 5">
            <a:extLst>
              <a:ext uri="{FF2B5EF4-FFF2-40B4-BE49-F238E27FC236}">
                <a16:creationId xmlns:a16="http://schemas.microsoft.com/office/drawing/2014/main" id="{A0BA4A25-B34C-4F64-AFBA-CED24594501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8" name="Rectangle 6">
            <a:extLst>
              <a:ext uri="{FF2B5EF4-FFF2-40B4-BE49-F238E27FC236}">
                <a16:creationId xmlns:a16="http://schemas.microsoft.com/office/drawing/2014/main" id="{ECF3D161-EB30-4819-86E5-94D135194978}"/>
              </a:ext>
            </a:extLst>
          </p:cNvPr>
          <p:cNvSpPr>
            <a:spLocks noGrp="1" noChangeArrowheads="1"/>
          </p:cNvSpPr>
          <p:nvPr>
            <p:ph type="sldNum" sz="quarter" idx="12"/>
          </p:nvPr>
        </p:nvSpPr>
        <p:spPr>
          <a:ln/>
        </p:spPr>
        <p:txBody>
          <a:bodyPr/>
          <a:lstStyle>
            <a:lvl1pPr>
              <a:defRPr/>
            </a:lvl1pPr>
          </a:lstStyle>
          <a:p>
            <a:fld id="{06028727-CE7C-4737-AACB-C9071DDB745E}" type="slidenum">
              <a:rPr lang="en-US" altLang="zh-TW"/>
              <a:pPr/>
              <a:t>‹Nº›</a:t>
            </a:fld>
            <a:endParaRPr lang="en-US" altLang="zh-TW"/>
          </a:p>
        </p:txBody>
      </p:sp>
    </p:spTree>
    <p:extLst>
      <p:ext uri="{BB962C8B-B14F-4D97-AF65-F5344CB8AC3E}">
        <p14:creationId xmlns:p14="http://schemas.microsoft.com/office/powerpoint/2010/main" val="1390765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10BB19-7820-4FA8-9D4C-8C33C7742A9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5F2A0A4-DD1A-4A99-B2D1-CAFA1673515A}"/>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93C07DB-A7D1-4508-AEBA-70F98466CC51}"/>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CBD44C0A-ADBC-4DB8-991F-9AEDD660FDA0}"/>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DA84D833-4038-41FB-BA5F-C4FB03E73D2D}"/>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343054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6C5C41-082F-40A7-9A74-D00795D25349}"/>
              </a:ext>
            </a:extLst>
          </p:cNvPr>
          <p:cNvSpPr>
            <a:spLocks noGrp="1"/>
          </p:cNvSpPr>
          <p:nvPr>
            <p:ph type="title"/>
          </p:nvPr>
        </p:nvSpPr>
        <p:spPr>
          <a:xfrm>
            <a:off x="1458987" y="7547783"/>
            <a:ext cx="18443377" cy="12593645"/>
          </a:xfrm>
        </p:spPr>
        <p:txBody>
          <a:bodyPr anchor="b"/>
          <a:lstStyle>
            <a:lvl1pPr>
              <a:defRPr sz="10523"/>
            </a:lvl1pPr>
          </a:lstStyle>
          <a:p>
            <a:r>
              <a:rPr lang="zh-CN" altLang="en-US"/>
              <a:t>单击此处编辑母版标题样式</a:t>
            </a:r>
          </a:p>
        </p:txBody>
      </p:sp>
      <p:sp>
        <p:nvSpPr>
          <p:cNvPr id="3" name="文本占位符 2">
            <a:extLst>
              <a:ext uri="{FF2B5EF4-FFF2-40B4-BE49-F238E27FC236}">
                <a16:creationId xmlns:a16="http://schemas.microsoft.com/office/drawing/2014/main" id="{AE3465CF-8829-46FE-BCB0-2001DFA221C7}"/>
              </a:ext>
            </a:extLst>
          </p:cNvPr>
          <p:cNvSpPr>
            <a:spLocks noGrp="1"/>
          </p:cNvSpPr>
          <p:nvPr>
            <p:ph type="body" idx="1"/>
          </p:nvPr>
        </p:nvSpPr>
        <p:spPr>
          <a:xfrm>
            <a:off x="1458987" y="20260569"/>
            <a:ext cx="18443377" cy="6622701"/>
          </a:xfrm>
        </p:spPr>
        <p:txBody>
          <a:bodyPr/>
          <a:lstStyle>
            <a:lvl1pPr marL="0" indent="0">
              <a:buNone/>
              <a:defRPr sz="4209">
                <a:solidFill>
                  <a:schemeClr val="tx1">
                    <a:tint val="75000"/>
                  </a:schemeClr>
                </a:solidFill>
              </a:defRPr>
            </a:lvl1pPr>
            <a:lvl2pPr marL="801883" indent="0">
              <a:buNone/>
              <a:defRPr sz="3508">
                <a:solidFill>
                  <a:schemeClr val="tx1">
                    <a:tint val="75000"/>
                  </a:schemeClr>
                </a:solidFill>
              </a:defRPr>
            </a:lvl2pPr>
            <a:lvl3pPr marL="1603766" indent="0">
              <a:buNone/>
              <a:defRPr sz="3157">
                <a:solidFill>
                  <a:schemeClr val="tx1">
                    <a:tint val="75000"/>
                  </a:schemeClr>
                </a:solidFill>
              </a:defRPr>
            </a:lvl3pPr>
            <a:lvl4pPr marL="2405649" indent="0">
              <a:buNone/>
              <a:defRPr sz="2806">
                <a:solidFill>
                  <a:schemeClr val="tx1">
                    <a:tint val="75000"/>
                  </a:schemeClr>
                </a:solidFill>
              </a:defRPr>
            </a:lvl4pPr>
            <a:lvl5pPr marL="3207532" indent="0">
              <a:buNone/>
              <a:defRPr sz="2806">
                <a:solidFill>
                  <a:schemeClr val="tx1">
                    <a:tint val="75000"/>
                  </a:schemeClr>
                </a:solidFill>
              </a:defRPr>
            </a:lvl5pPr>
            <a:lvl6pPr marL="4009415" indent="0">
              <a:buNone/>
              <a:defRPr sz="2806">
                <a:solidFill>
                  <a:schemeClr val="tx1">
                    <a:tint val="75000"/>
                  </a:schemeClr>
                </a:solidFill>
              </a:defRPr>
            </a:lvl6pPr>
            <a:lvl7pPr marL="4811298" indent="0">
              <a:buNone/>
              <a:defRPr sz="2806">
                <a:solidFill>
                  <a:schemeClr val="tx1">
                    <a:tint val="75000"/>
                  </a:schemeClr>
                </a:solidFill>
              </a:defRPr>
            </a:lvl7pPr>
            <a:lvl8pPr marL="5613182" indent="0">
              <a:buNone/>
              <a:defRPr sz="2806">
                <a:solidFill>
                  <a:schemeClr val="tx1">
                    <a:tint val="75000"/>
                  </a:schemeClr>
                </a:solidFill>
              </a:defRPr>
            </a:lvl8pPr>
            <a:lvl9pPr marL="6415065" indent="0">
              <a:buNone/>
              <a:defRPr sz="2806">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2FDA09F5-D69B-4001-99A4-758F0ABD97D3}"/>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5B6E89BF-ECA1-49B8-A7D7-3AFE5D7D15CB}"/>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30BFAB7A-BD84-484A-935E-4F04C9776EF2}"/>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1326470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C6606C-5EF5-4FAC-963A-FCF727EDCDDB}"/>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E751312-BB50-437C-A355-4A485EE695FD}"/>
              </a:ext>
            </a:extLst>
          </p:cNvPr>
          <p:cNvSpPr>
            <a:spLocks noGrp="1"/>
          </p:cNvSpPr>
          <p:nvPr>
            <p:ph sz="half" idx="1"/>
          </p:nvPr>
        </p:nvSpPr>
        <p:spPr>
          <a:xfrm>
            <a:off x="1470124" y="8059374"/>
            <a:ext cx="9088041" cy="1920934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FC28380F-9209-4264-96E4-63A750EA0E5B}"/>
              </a:ext>
            </a:extLst>
          </p:cNvPr>
          <p:cNvSpPr>
            <a:spLocks noGrp="1"/>
          </p:cNvSpPr>
          <p:nvPr>
            <p:ph sz="half" idx="2"/>
          </p:nvPr>
        </p:nvSpPr>
        <p:spPr>
          <a:xfrm>
            <a:off x="10825460" y="8059374"/>
            <a:ext cx="9088041" cy="1920934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0339F123-B615-4EA9-B459-F7BBDC759200}"/>
              </a:ext>
            </a:extLst>
          </p:cNvPr>
          <p:cNvSpPr>
            <a:spLocks noGrp="1"/>
          </p:cNvSpPr>
          <p:nvPr>
            <p:ph type="dt" sz="half" idx="10"/>
          </p:nvPr>
        </p:nvSpPr>
        <p:spPr/>
        <p:txBody>
          <a:bodyPr/>
          <a:lstStyle/>
          <a:p>
            <a:pPr>
              <a:defRPr/>
            </a:pPr>
            <a:endParaRPr lang="en-US" altLang="zh-TW"/>
          </a:p>
        </p:txBody>
      </p:sp>
      <p:sp>
        <p:nvSpPr>
          <p:cNvPr id="6" name="页脚占位符 5">
            <a:extLst>
              <a:ext uri="{FF2B5EF4-FFF2-40B4-BE49-F238E27FC236}">
                <a16:creationId xmlns:a16="http://schemas.microsoft.com/office/drawing/2014/main" id="{34AE0BA3-2B4E-4F30-8995-F196EAEBCEA3}"/>
              </a:ext>
            </a:extLst>
          </p:cNvPr>
          <p:cNvSpPr>
            <a:spLocks noGrp="1"/>
          </p:cNvSpPr>
          <p:nvPr>
            <p:ph type="ftr" sz="quarter" idx="11"/>
          </p:nvPr>
        </p:nvSpPr>
        <p:spPr/>
        <p:txBody>
          <a:bodyPr/>
          <a:lstStyle/>
          <a:p>
            <a:pPr>
              <a:defRPr/>
            </a:pPr>
            <a:endParaRPr lang="en-US" altLang="zh-TW"/>
          </a:p>
        </p:txBody>
      </p:sp>
      <p:sp>
        <p:nvSpPr>
          <p:cNvPr id="7" name="灯片编号占位符 6">
            <a:extLst>
              <a:ext uri="{FF2B5EF4-FFF2-40B4-BE49-F238E27FC236}">
                <a16:creationId xmlns:a16="http://schemas.microsoft.com/office/drawing/2014/main" id="{ABF54623-54B6-413F-9DE3-CCC4CBF1F48D}"/>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129192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5533B8-FCB7-4E02-A3A0-08988DC22150}"/>
              </a:ext>
            </a:extLst>
          </p:cNvPr>
          <p:cNvSpPr>
            <a:spLocks noGrp="1"/>
          </p:cNvSpPr>
          <p:nvPr>
            <p:ph type="title"/>
          </p:nvPr>
        </p:nvSpPr>
        <p:spPr>
          <a:xfrm>
            <a:off x="1472909" y="1611877"/>
            <a:ext cx="18443377" cy="5851808"/>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BEA3CB0-FC59-43B2-83F4-0864ADA2BB91}"/>
              </a:ext>
            </a:extLst>
          </p:cNvPr>
          <p:cNvSpPr>
            <a:spLocks noGrp="1"/>
          </p:cNvSpPr>
          <p:nvPr>
            <p:ph type="body" idx="1"/>
          </p:nvPr>
        </p:nvSpPr>
        <p:spPr>
          <a:xfrm>
            <a:off x="1472910" y="7421634"/>
            <a:ext cx="9046275" cy="3637228"/>
          </a:xfrm>
        </p:spPr>
        <p:txBody>
          <a:bodyPr anchor="b"/>
          <a:lstStyle>
            <a:lvl1pPr marL="0" indent="0">
              <a:buNone/>
              <a:defRPr sz="4209" b="1"/>
            </a:lvl1pPr>
            <a:lvl2pPr marL="801883" indent="0">
              <a:buNone/>
              <a:defRPr sz="3508" b="1"/>
            </a:lvl2pPr>
            <a:lvl3pPr marL="1603766" indent="0">
              <a:buNone/>
              <a:defRPr sz="3157" b="1"/>
            </a:lvl3pPr>
            <a:lvl4pPr marL="2405649" indent="0">
              <a:buNone/>
              <a:defRPr sz="2806" b="1"/>
            </a:lvl4pPr>
            <a:lvl5pPr marL="3207532" indent="0">
              <a:buNone/>
              <a:defRPr sz="2806" b="1"/>
            </a:lvl5pPr>
            <a:lvl6pPr marL="4009415" indent="0">
              <a:buNone/>
              <a:defRPr sz="2806" b="1"/>
            </a:lvl6pPr>
            <a:lvl7pPr marL="4811298" indent="0">
              <a:buNone/>
              <a:defRPr sz="2806" b="1"/>
            </a:lvl7pPr>
            <a:lvl8pPr marL="5613182" indent="0">
              <a:buNone/>
              <a:defRPr sz="2806" b="1"/>
            </a:lvl8pPr>
            <a:lvl9pPr marL="6415065" indent="0">
              <a:buNone/>
              <a:defRPr sz="2806"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0806F1D6-69D6-42BA-BEC5-0B7312639CE6}"/>
              </a:ext>
            </a:extLst>
          </p:cNvPr>
          <p:cNvSpPr>
            <a:spLocks noGrp="1"/>
          </p:cNvSpPr>
          <p:nvPr>
            <p:ph sz="half" idx="2"/>
          </p:nvPr>
        </p:nvSpPr>
        <p:spPr>
          <a:xfrm>
            <a:off x="1472910" y="11058863"/>
            <a:ext cx="9046275" cy="1626592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8E89B03-F0BE-4145-8464-9CB639BAAC1B}"/>
              </a:ext>
            </a:extLst>
          </p:cNvPr>
          <p:cNvSpPr>
            <a:spLocks noGrp="1"/>
          </p:cNvSpPr>
          <p:nvPr>
            <p:ph type="body" sz="quarter" idx="3"/>
          </p:nvPr>
        </p:nvSpPr>
        <p:spPr>
          <a:xfrm>
            <a:off x="10825460" y="7421634"/>
            <a:ext cx="9090826" cy="3637228"/>
          </a:xfrm>
        </p:spPr>
        <p:txBody>
          <a:bodyPr anchor="b"/>
          <a:lstStyle>
            <a:lvl1pPr marL="0" indent="0">
              <a:buNone/>
              <a:defRPr sz="4209" b="1"/>
            </a:lvl1pPr>
            <a:lvl2pPr marL="801883" indent="0">
              <a:buNone/>
              <a:defRPr sz="3508" b="1"/>
            </a:lvl2pPr>
            <a:lvl3pPr marL="1603766" indent="0">
              <a:buNone/>
              <a:defRPr sz="3157" b="1"/>
            </a:lvl3pPr>
            <a:lvl4pPr marL="2405649" indent="0">
              <a:buNone/>
              <a:defRPr sz="2806" b="1"/>
            </a:lvl4pPr>
            <a:lvl5pPr marL="3207532" indent="0">
              <a:buNone/>
              <a:defRPr sz="2806" b="1"/>
            </a:lvl5pPr>
            <a:lvl6pPr marL="4009415" indent="0">
              <a:buNone/>
              <a:defRPr sz="2806" b="1"/>
            </a:lvl6pPr>
            <a:lvl7pPr marL="4811298" indent="0">
              <a:buNone/>
              <a:defRPr sz="2806" b="1"/>
            </a:lvl7pPr>
            <a:lvl8pPr marL="5613182" indent="0">
              <a:buNone/>
              <a:defRPr sz="2806" b="1"/>
            </a:lvl8pPr>
            <a:lvl9pPr marL="6415065" indent="0">
              <a:buNone/>
              <a:defRPr sz="2806"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0702AFC3-370D-43E4-B3FC-D163BE3295B0}"/>
              </a:ext>
            </a:extLst>
          </p:cNvPr>
          <p:cNvSpPr>
            <a:spLocks noGrp="1"/>
          </p:cNvSpPr>
          <p:nvPr>
            <p:ph sz="quarter" idx="4"/>
          </p:nvPr>
        </p:nvSpPr>
        <p:spPr>
          <a:xfrm>
            <a:off x="10825460" y="11058863"/>
            <a:ext cx="9090826" cy="1626592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6DB41E10-55DB-4655-90B9-B9DD309823CF}"/>
              </a:ext>
            </a:extLst>
          </p:cNvPr>
          <p:cNvSpPr>
            <a:spLocks noGrp="1"/>
          </p:cNvSpPr>
          <p:nvPr>
            <p:ph type="dt" sz="half" idx="10"/>
          </p:nvPr>
        </p:nvSpPr>
        <p:spPr/>
        <p:txBody>
          <a:bodyPr/>
          <a:lstStyle/>
          <a:p>
            <a:pPr>
              <a:defRPr/>
            </a:pPr>
            <a:endParaRPr lang="en-US" altLang="zh-TW"/>
          </a:p>
        </p:txBody>
      </p:sp>
      <p:sp>
        <p:nvSpPr>
          <p:cNvPr id="8" name="页脚占位符 7">
            <a:extLst>
              <a:ext uri="{FF2B5EF4-FFF2-40B4-BE49-F238E27FC236}">
                <a16:creationId xmlns:a16="http://schemas.microsoft.com/office/drawing/2014/main" id="{9E524A54-5AB0-493D-B6E8-E28F70150CB8}"/>
              </a:ext>
            </a:extLst>
          </p:cNvPr>
          <p:cNvSpPr>
            <a:spLocks noGrp="1"/>
          </p:cNvSpPr>
          <p:nvPr>
            <p:ph type="ftr" sz="quarter" idx="11"/>
          </p:nvPr>
        </p:nvSpPr>
        <p:spPr/>
        <p:txBody>
          <a:bodyPr/>
          <a:lstStyle/>
          <a:p>
            <a:pPr>
              <a:defRPr/>
            </a:pPr>
            <a:endParaRPr lang="en-US" altLang="zh-TW"/>
          </a:p>
        </p:txBody>
      </p:sp>
      <p:sp>
        <p:nvSpPr>
          <p:cNvPr id="9" name="灯片编号占位符 8">
            <a:extLst>
              <a:ext uri="{FF2B5EF4-FFF2-40B4-BE49-F238E27FC236}">
                <a16:creationId xmlns:a16="http://schemas.microsoft.com/office/drawing/2014/main" id="{BA3E54E0-FDB4-48E1-BF85-66C135C97D53}"/>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2836369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B0C90D-3477-46B9-B08E-032A938D5F1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ABE1BE8-3B53-4E8D-950F-947D0C8D171C}"/>
              </a:ext>
            </a:extLst>
          </p:cNvPr>
          <p:cNvSpPr>
            <a:spLocks noGrp="1"/>
          </p:cNvSpPr>
          <p:nvPr>
            <p:ph type="dt" sz="half" idx="10"/>
          </p:nvPr>
        </p:nvSpPr>
        <p:spPr/>
        <p:txBody>
          <a:bodyPr/>
          <a:lstStyle/>
          <a:p>
            <a:pPr>
              <a:defRPr/>
            </a:pPr>
            <a:endParaRPr lang="en-US" altLang="zh-TW"/>
          </a:p>
        </p:txBody>
      </p:sp>
      <p:sp>
        <p:nvSpPr>
          <p:cNvPr id="4" name="页脚占位符 3">
            <a:extLst>
              <a:ext uri="{FF2B5EF4-FFF2-40B4-BE49-F238E27FC236}">
                <a16:creationId xmlns:a16="http://schemas.microsoft.com/office/drawing/2014/main" id="{B7DFC173-BFBF-4082-BB76-A4ADA99856D5}"/>
              </a:ext>
            </a:extLst>
          </p:cNvPr>
          <p:cNvSpPr>
            <a:spLocks noGrp="1"/>
          </p:cNvSpPr>
          <p:nvPr>
            <p:ph type="ftr" sz="quarter" idx="11"/>
          </p:nvPr>
        </p:nvSpPr>
        <p:spPr/>
        <p:txBody>
          <a:bodyPr/>
          <a:lstStyle/>
          <a:p>
            <a:pPr>
              <a:defRPr/>
            </a:pPr>
            <a:endParaRPr lang="en-US" altLang="zh-TW"/>
          </a:p>
        </p:txBody>
      </p:sp>
      <p:sp>
        <p:nvSpPr>
          <p:cNvPr id="5" name="灯片编号占位符 4">
            <a:extLst>
              <a:ext uri="{FF2B5EF4-FFF2-40B4-BE49-F238E27FC236}">
                <a16:creationId xmlns:a16="http://schemas.microsoft.com/office/drawing/2014/main" id="{004A65B2-576F-479E-9AC0-9143203B064A}"/>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4008078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0FE695D-F653-4C48-B47B-4113FC949595}"/>
              </a:ext>
            </a:extLst>
          </p:cNvPr>
          <p:cNvSpPr>
            <a:spLocks noGrp="1"/>
          </p:cNvSpPr>
          <p:nvPr>
            <p:ph type="dt" sz="half" idx="10"/>
          </p:nvPr>
        </p:nvSpPr>
        <p:spPr/>
        <p:txBody>
          <a:bodyPr/>
          <a:lstStyle/>
          <a:p>
            <a:pPr>
              <a:defRPr/>
            </a:pPr>
            <a:endParaRPr lang="en-US" altLang="zh-TW"/>
          </a:p>
        </p:txBody>
      </p:sp>
      <p:sp>
        <p:nvSpPr>
          <p:cNvPr id="3" name="页脚占位符 2">
            <a:extLst>
              <a:ext uri="{FF2B5EF4-FFF2-40B4-BE49-F238E27FC236}">
                <a16:creationId xmlns:a16="http://schemas.microsoft.com/office/drawing/2014/main" id="{C224E9F7-A91D-4C4E-B2C7-C8FB1D8DE081}"/>
              </a:ext>
            </a:extLst>
          </p:cNvPr>
          <p:cNvSpPr>
            <a:spLocks noGrp="1"/>
          </p:cNvSpPr>
          <p:nvPr>
            <p:ph type="ftr" sz="quarter" idx="11"/>
          </p:nvPr>
        </p:nvSpPr>
        <p:spPr/>
        <p:txBody>
          <a:bodyPr/>
          <a:lstStyle/>
          <a:p>
            <a:pPr>
              <a:defRPr/>
            </a:pPr>
            <a:endParaRPr lang="en-US" altLang="zh-TW"/>
          </a:p>
        </p:txBody>
      </p:sp>
      <p:sp>
        <p:nvSpPr>
          <p:cNvPr id="4" name="灯片编号占位符 3">
            <a:extLst>
              <a:ext uri="{FF2B5EF4-FFF2-40B4-BE49-F238E27FC236}">
                <a16:creationId xmlns:a16="http://schemas.microsoft.com/office/drawing/2014/main" id="{CB0793A2-EE5E-4908-B256-3733EA429FBE}"/>
              </a:ext>
            </a:extLst>
          </p:cNvPr>
          <p:cNvSpPr>
            <a:spLocks noGrp="1"/>
          </p:cNvSpPr>
          <p:nvPr>
            <p:ph type="sldNum" sz="quarter" idx="12"/>
          </p:nvPr>
        </p:nvSpPr>
        <p:spPr/>
        <p:txBody>
          <a:bodyPr/>
          <a:lstStyle/>
          <a:p>
            <a:fld id="{3D14C92C-0300-4241-96CF-D9C01F2186A2}" type="slidenum">
              <a:rPr lang="en-US" altLang="zh-TW" smtClean="0"/>
              <a:pPr/>
              <a:t>‹Nº›</a:t>
            </a:fld>
            <a:endParaRPr lang="en-US" altLang="zh-TW"/>
          </a:p>
        </p:txBody>
      </p:sp>
    </p:spTree>
    <p:extLst>
      <p:ext uri="{BB962C8B-B14F-4D97-AF65-F5344CB8AC3E}">
        <p14:creationId xmlns:p14="http://schemas.microsoft.com/office/powerpoint/2010/main" val="3702245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DEB2B51-9555-4BA4-A643-E9343444C210}"/>
              </a:ext>
            </a:extLst>
          </p:cNvPr>
          <p:cNvSpPr>
            <a:spLocks noGrp="1"/>
          </p:cNvSpPr>
          <p:nvPr>
            <p:ph type="title"/>
          </p:nvPr>
        </p:nvSpPr>
        <p:spPr>
          <a:xfrm>
            <a:off x="1472910" y="2018348"/>
            <a:ext cx="6896775" cy="7064216"/>
          </a:xfrm>
        </p:spPr>
        <p:txBody>
          <a:bodyPr anchor="b"/>
          <a:lstStyle>
            <a:lvl1pPr>
              <a:defRPr sz="5612"/>
            </a:lvl1pPr>
          </a:lstStyle>
          <a:p>
            <a:r>
              <a:rPr lang="zh-CN" altLang="en-US"/>
              <a:t>单击此处编辑母版标题样式</a:t>
            </a:r>
          </a:p>
        </p:txBody>
      </p:sp>
      <p:sp>
        <p:nvSpPr>
          <p:cNvPr id="3" name="内容占位符 2">
            <a:extLst>
              <a:ext uri="{FF2B5EF4-FFF2-40B4-BE49-F238E27FC236}">
                <a16:creationId xmlns:a16="http://schemas.microsoft.com/office/drawing/2014/main" id="{E3FAB6F1-1FE0-47D0-8729-55495C2E5939}"/>
              </a:ext>
            </a:extLst>
          </p:cNvPr>
          <p:cNvSpPr>
            <a:spLocks noGrp="1"/>
          </p:cNvSpPr>
          <p:nvPr>
            <p:ph idx="1"/>
          </p:nvPr>
        </p:nvSpPr>
        <p:spPr>
          <a:xfrm>
            <a:off x="9090826" y="4359072"/>
            <a:ext cx="10825460" cy="21515024"/>
          </a:xfrm>
        </p:spPr>
        <p:txBody>
          <a:bodyPr/>
          <a:lstStyle>
            <a:lvl1pPr>
              <a:defRPr sz="5612"/>
            </a:lvl1pPr>
            <a:lvl2pPr>
              <a:defRPr sz="4911"/>
            </a:lvl2pPr>
            <a:lvl3pPr>
              <a:defRPr sz="4209"/>
            </a:lvl3pPr>
            <a:lvl4pPr>
              <a:defRPr sz="3508"/>
            </a:lvl4pPr>
            <a:lvl5pPr>
              <a:defRPr sz="3508"/>
            </a:lvl5pPr>
            <a:lvl6pPr>
              <a:defRPr sz="3508"/>
            </a:lvl6pPr>
            <a:lvl7pPr>
              <a:defRPr sz="3508"/>
            </a:lvl7pPr>
            <a:lvl8pPr>
              <a:defRPr sz="3508"/>
            </a:lvl8pPr>
            <a:lvl9pPr>
              <a:defRPr sz="3508"/>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F13E1A11-B3E5-4BF2-BB56-4ADBA3B58DF6}"/>
              </a:ext>
            </a:extLst>
          </p:cNvPr>
          <p:cNvSpPr>
            <a:spLocks noGrp="1"/>
          </p:cNvSpPr>
          <p:nvPr>
            <p:ph type="body" sz="half" idx="2"/>
          </p:nvPr>
        </p:nvSpPr>
        <p:spPr>
          <a:xfrm>
            <a:off x="1472910" y="9082564"/>
            <a:ext cx="6896775" cy="16826573"/>
          </a:xfrm>
        </p:spPr>
        <p:txBody>
          <a:bodyPr/>
          <a:lstStyle>
            <a:lvl1pPr marL="0" indent="0">
              <a:buNone/>
              <a:defRPr sz="2806"/>
            </a:lvl1pPr>
            <a:lvl2pPr marL="801883" indent="0">
              <a:buNone/>
              <a:defRPr sz="2455"/>
            </a:lvl2pPr>
            <a:lvl3pPr marL="1603766" indent="0">
              <a:buNone/>
              <a:defRPr sz="2105"/>
            </a:lvl3pPr>
            <a:lvl4pPr marL="2405649" indent="0">
              <a:buNone/>
              <a:defRPr sz="1754"/>
            </a:lvl4pPr>
            <a:lvl5pPr marL="3207532" indent="0">
              <a:buNone/>
              <a:defRPr sz="1754"/>
            </a:lvl5pPr>
            <a:lvl6pPr marL="4009415" indent="0">
              <a:buNone/>
              <a:defRPr sz="1754"/>
            </a:lvl6pPr>
            <a:lvl7pPr marL="4811298" indent="0">
              <a:buNone/>
              <a:defRPr sz="1754"/>
            </a:lvl7pPr>
            <a:lvl8pPr marL="5613182" indent="0">
              <a:buNone/>
              <a:defRPr sz="1754"/>
            </a:lvl8pPr>
            <a:lvl9pPr marL="6415065" indent="0">
              <a:buNone/>
              <a:defRPr sz="1754"/>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DC9D410-F5BF-4AC2-AD6E-F54580F7EA60}"/>
              </a:ext>
            </a:extLst>
          </p:cNvPr>
          <p:cNvSpPr>
            <a:spLocks noGrp="1"/>
          </p:cNvSpPr>
          <p:nvPr>
            <p:ph type="dt" sz="half" idx="10"/>
          </p:nvPr>
        </p:nvSpPr>
        <p:spPr/>
        <p:txBody>
          <a:bodyPr/>
          <a:lstStyle/>
          <a:p>
            <a:pPr>
              <a:defRPr/>
            </a:pPr>
            <a:endParaRPr lang="en-US" altLang="zh-TW"/>
          </a:p>
        </p:txBody>
      </p:sp>
      <p:sp>
        <p:nvSpPr>
          <p:cNvPr id="6" name="页脚占位符 5">
            <a:extLst>
              <a:ext uri="{FF2B5EF4-FFF2-40B4-BE49-F238E27FC236}">
                <a16:creationId xmlns:a16="http://schemas.microsoft.com/office/drawing/2014/main" id="{9C8C1952-EE71-4045-9417-B63E09DED161}"/>
              </a:ext>
            </a:extLst>
          </p:cNvPr>
          <p:cNvSpPr>
            <a:spLocks noGrp="1"/>
          </p:cNvSpPr>
          <p:nvPr>
            <p:ph type="ftr" sz="quarter" idx="11"/>
          </p:nvPr>
        </p:nvSpPr>
        <p:spPr/>
        <p:txBody>
          <a:bodyPr/>
          <a:lstStyle/>
          <a:p>
            <a:pPr>
              <a:defRPr/>
            </a:pPr>
            <a:endParaRPr lang="en-US" altLang="zh-TW"/>
          </a:p>
        </p:txBody>
      </p:sp>
      <p:sp>
        <p:nvSpPr>
          <p:cNvPr id="7" name="灯片编号占位符 6">
            <a:extLst>
              <a:ext uri="{FF2B5EF4-FFF2-40B4-BE49-F238E27FC236}">
                <a16:creationId xmlns:a16="http://schemas.microsoft.com/office/drawing/2014/main" id="{B4D33F02-66F5-464A-8D8B-BF272AEB8624}"/>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1615399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8B9144-8E28-45C4-A85B-A7F43820DC5C}"/>
              </a:ext>
            </a:extLst>
          </p:cNvPr>
          <p:cNvSpPr>
            <a:spLocks noGrp="1"/>
          </p:cNvSpPr>
          <p:nvPr>
            <p:ph type="title"/>
          </p:nvPr>
        </p:nvSpPr>
        <p:spPr>
          <a:xfrm>
            <a:off x="1472910" y="2018348"/>
            <a:ext cx="6896775" cy="7064216"/>
          </a:xfrm>
        </p:spPr>
        <p:txBody>
          <a:bodyPr anchor="b"/>
          <a:lstStyle>
            <a:lvl1pPr>
              <a:defRPr sz="5612"/>
            </a:lvl1pPr>
          </a:lstStyle>
          <a:p>
            <a:r>
              <a:rPr lang="zh-CN" altLang="en-US"/>
              <a:t>单击此处编辑母版标题样式</a:t>
            </a:r>
          </a:p>
        </p:txBody>
      </p:sp>
      <p:sp>
        <p:nvSpPr>
          <p:cNvPr id="3" name="图片占位符 2">
            <a:extLst>
              <a:ext uri="{FF2B5EF4-FFF2-40B4-BE49-F238E27FC236}">
                <a16:creationId xmlns:a16="http://schemas.microsoft.com/office/drawing/2014/main" id="{CB975E27-D028-47E7-B3D3-EBE6549BD9C2}"/>
              </a:ext>
            </a:extLst>
          </p:cNvPr>
          <p:cNvSpPr>
            <a:spLocks noGrp="1"/>
          </p:cNvSpPr>
          <p:nvPr>
            <p:ph type="pic" idx="1"/>
          </p:nvPr>
        </p:nvSpPr>
        <p:spPr>
          <a:xfrm>
            <a:off x="9090826" y="4359072"/>
            <a:ext cx="10825460" cy="21515024"/>
          </a:xfrm>
        </p:spPr>
        <p:txBody>
          <a:bodyPr/>
          <a:lstStyle>
            <a:lvl1pPr marL="0" indent="0">
              <a:buNone/>
              <a:defRPr sz="5612"/>
            </a:lvl1pPr>
            <a:lvl2pPr marL="801883" indent="0">
              <a:buNone/>
              <a:defRPr sz="4911"/>
            </a:lvl2pPr>
            <a:lvl3pPr marL="1603766" indent="0">
              <a:buNone/>
              <a:defRPr sz="4209"/>
            </a:lvl3pPr>
            <a:lvl4pPr marL="2405649" indent="0">
              <a:buNone/>
              <a:defRPr sz="3508"/>
            </a:lvl4pPr>
            <a:lvl5pPr marL="3207532" indent="0">
              <a:buNone/>
              <a:defRPr sz="3508"/>
            </a:lvl5pPr>
            <a:lvl6pPr marL="4009415" indent="0">
              <a:buNone/>
              <a:defRPr sz="3508"/>
            </a:lvl6pPr>
            <a:lvl7pPr marL="4811298" indent="0">
              <a:buNone/>
              <a:defRPr sz="3508"/>
            </a:lvl7pPr>
            <a:lvl8pPr marL="5613182" indent="0">
              <a:buNone/>
              <a:defRPr sz="3508"/>
            </a:lvl8pPr>
            <a:lvl9pPr marL="6415065" indent="0">
              <a:buNone/>
              <a:defRPr sz="3508"/>
            </a:lvl9pPr>
          </a:lstStyle>
          <a:p>
            <a:endParaRPr lang="zh-CN" altLang="en-US"/>
          </a:p>
        </p:txBody>
      </p:sp>
      <p:sp>
        <p:nvSpPr>
          <p:cNvPr id="4" name="文本占位符 3">
            <a:extLst>
              <a:ext uri="{FF2B5EF4-FFF2-40B4-BE49-F238E27FC236}">
                <a16:creationId xmlns:a16="http://schemas.microsoft.com/office/drawing/2014/main" id="{E4D801F6-60B4-4C4A-B995-4D82B740B7EE}"/>
              </a:ext>
            </a:extLst>
          </p:cNvPr>
          <p:cNvSpPr>
            <a:spLocks noGrp="1"/>
          </p:cNvSpPr>
          <p:nvPr>
            <p:ph type="body" sz="half" idx="2"/>
          </p:nvPr>
        </p:nvSpPr>
        <p:spPr>
          <a:xfrm>
            <a:off x="1472910" y="9082564"/>
            <a:ext cx="6896775" cy="16826573"/>
          </a:xfrm>
        </p:spPr>
        <p:txBody>
          <a:bodyPr/>
          <a:lstStyle>
            <a:lvl1pPr marL="0" indent="0">
              <a:buNone/>
              <a:defRPr sz="2806"/>
            </a:lvl1pPr>
            <a:lvl2pPr marL="801883" indent="0">
              <a:buNone/>
              <a:defRPr sz="2455"/>
            </a:lvl2pPr>
            <a:lvl3pPr marL="1603766" indent="0">
              <a:buNone/>
              <a:defRPr sz="2105"/>
            </a:lvl3pPr>
            <a:lvl4pPr marL="2405649" indent="0">
              <a:buNone/>
              <a:defRPr sz="1754"/>
            </a:lvl4pPr>
            <a:lvl5pPr marL="3207532" indent="0">
              <a:buNone/>
              <a:defRPr sz="1754"/>
            </a:lvl5pPr>
            <a:lvl6pPr marL="4009415" indent="0">
              <a:buNone/>
              <a:defRPr sz="1754"/>
            </a:lvl6pPr>
            <a:lvl7pPr marL="4811298" indent="0">
              <a:buNone/>
              <a:defRPr sz="1754"/>
            </a:lvl7pPr>
            <a:lvl8pPr marL="5613182" indent="0">
              <a:buNone/>
              <a:defRPr sz="1754"/>
            </a:lvl8pPr>
            <a:lvl9pPr marL="6415065" indent="0">
              <a:buNone/>
              <a:defRPr sz="1754"/>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FDD3A1F-FAD0-4FE7-9284-3044A77B373D}"/>
              </a:ext>
            </a:extLst>
          </p:cNvPr>
          <p:cNvSpPr>
            <a:spLocks noGrp="1"/>
          </p:cNvSpPr>
          <p:nvPr>
            <p:ph type="dt" sz="half" idx="10"/>
          </p:nvPr>
        </p:nvSpPr>
        <p:spPr/>
        <p:txBody>
          <a:bodyPr/>
          <a:lstStyle/>
          <a:p>
            <a:pPr>
              <a:defRPr/>
            </a:pPr>
            <a:endParaRPr lang="en-US" altLang="zh-TW"/>
          </a:p>
        </p:txBody>
      </p:sp>
      <p:sp>
        <p:nvSpPr>
          <p:cNvPr id="6" name="页脚占位符 5">
            <a:extLst>
              <a:ext uri="{FF2B5EF4-FFF2-40B4-BE49-F238E27FC236}">
                <a16:creationId xmlns:a16="http://schemas.microsoft.com/office/drawing/2014/main" id="{7F287F58-DA0D-4051-B824-3B7A8113E730}"/>
              </a:ext>
            </a:extLst>
          </p:cNvPr>
          <p:cNvSpPr>
            <a:spLocks noGrp="1"/>
          </p:cNvSpPr>
          <p:nvPr>
            <p:ph type="ftr" sz="quarter" idx="11"/>
          </p:nvPr>
        </p:nvSpPr>
        <p:spPr/>
        <p:txBody>
          <a:bodyPr/>
          <a:lstStyle/>
          <a:p>
            <a:pPr>
              <a:defRPr/>
            </a:pPr>
            <a:endParaRPr lang="en-US" altLang="zh-TW"/>
          </a:p>
        </p:txBody>
      </p:sp>
      <p:sp>
        <p:nvSpPr>
          <p:cNvPr id="7" name="灯片编号占位符 6">
            <a:extLst>
              <a:ext uri="{FF2B5EF4-FFF2-40B4-BE49-F238E27FC236}">
                <a16:creationId xmlns:a16="http://schemas.microsoft.com/office/drawing/2014/main" id="{FAF43507-8171-4088-84BC-93FF005C83C8}"/>
              </a:ext>
            </a:extLst>
          </p:cNvPr>
          <p:cNvSpPr>
            <a:spLocks noGrp="1"/>
          </p:cNvSpPr>
          <p:nvPr>
            <p:ph type="sldNum" sz="quarter" idx="12"/>
          </p:nvPr>
        </p:nvSpPr>
        <p:spPr/>
        <p:txBody>
          <a:body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4024425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AFECE60-A26F-45AD-97E7-3114DBF13044}"/>
              </a:ext>
            </a:extLst>
          </p:cNvPr>
          <p:cNvSpPr>
            <a:spLocks noGrp="1"/>
          </p:cNvSpPr>
          <p:nvPr>
            <p:ph type="title"/>
          </p:nvPr>
        </p:nvSpPr>
        <p:spPr>
          <a:xfrm>
            <a:off x="1470124" y="1611877"/>
            <a:ext cx="18443377" cy="5851808"/>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A5D925DF-AFC4-4F56-8F0C-59214EE08406}"/>
              </a:ext>
            </a:extLst>
          </p:cNvPr>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F7DF67E-5BAF-4E9A-A976-90ACED9C2A71}"/>
              </a:ext>
            </a:extLst>
          </p:cNvPr>
          <p:cNvSpPr>
            <a:spLocks noGrp="1"/>
          </p:cNvSpPr>
          <p:nvPr>
            <p:ph type="dt" sz="half" idx="2"/>
          </p:nvPr>
        </p:nvSpPr>
        <p:spPr>
          <a:xfrm>
            <a:off x="1470124" y="28060639"/>
            <a:ext cx="4811316" cy="1611875"/>
          </a:xfrm>
          <a:prstGeom prst="rect">
            <a:avLst/>
          </a:prstGeom>
        </p:spPr>
        <p:txBody>
          <a:bodyPr vert="horz" lIns="91440" tIns="45720" rIns="91440" bIns="45720" rtlCol="0" anchor="ctr"/>
          <a:lstStyle>
            <a:lvl1pPr algn="l">
              <a:defRPr sz="2105">
                <a:solidFill>
                  <a:schemeClr val="tx1">
                    <a:tint val="75000"/>
                  </a:schemeClr>
                </a:solidFill>
              </a:defRPr>
            </a:lvl1pPr>
          </a:lstStyle>
          <a:p>
            <a:pPr>
              <a:defRPr/>
            </a:pPr>
            <a:endParaRPr lang="en-US" altLang="zh-TW"/>
          </a:p>
        </p:txBody>
      </p:sp>
      <p:sp>
        <p:nvSpPr>
          <p:cNvPr id="5" name="页脚占位符 4">
            <a:extLst>
              <a:ext uri="{FF2B5EF4-FFF2-40B4-BE49-F238E27FC236}">
                <a16:creationId xmlns:a16="http://schemas.microsoft.com/office/drawing/2014/main" id="{4D3529DB-824A-416A-AB16-F120B795CC87}"/>
              </a:ext>
            </a:extLst>
          </p:cNvPr>
          <p:cNvSpPr>
            <a:spLocks noGrp="1"/>
          </p:cNvSpPr>
          <p:nvPr>
            <p:ph type="ftr" sz="quarter" idx="3"/>
          </p:nvPr>
        </p:nvSpPr>
        <p:spPr>
          <a:xfrm>
            <a:off x="7083326" y="28060639"/>
            <a:ext cx="7216973" cy="1611875"/>
          </a:xfrm>
          <a:prstGeom prst="rect">
            <a:avLst/>
          </a:prstGeom>
        </p:spPr>
        <p:txBody>
          <a:bodyPr vert="horz" lIns="91440" tIns="45720" rIns="91440" bIns="45720" rtlCol="0" anchor="ctr"/>
          <a:lstStyle>
            <a:lvl1pPr algn="ctr">
              <a:defRPr sz="2105">
                <a:solidFill>
                  <a:schemeClr val="tx1">
                    <a:tint val="75000"/>
                  </a:schemeClr>
                </a:solidFill>
              </a:defRPr>
            </a:lvl1pPr>
          </a:lstStyle>
          <a:p>
            <a:pPr>
              <a:defRPr/>
            </a:pPr>
            <a:endParaRPr lang="en-US" altLang="zh-TW"/>
          </a:p>
        </p:txBody>
      </p:sp>
      <p:sp>
        <p:nvSpPr>
          <p:cNvPr id="6" name="灯片编号占位符 5">
            <a:extLst>
              <a:ext uri="{FF2B5EF4-FFF2-40B4-BE49-F238E27FC236}">
                <a16:creationId xmlns:a16="http://schemas.microsoft.com/office/drawing/2014/main" id="{807FB05F-CD15-446E-BB71-701BEB789C09}"/>
              </a:ext>
            </a:extLst>
          </p:cNvPr>
          <p:cNvSpPr>
            <a:spLocks noGrp="1"/>
          </p:cNvSpPr>
          <p:nvPr>
            <p:ph type="sldNum" sz="quarter" idx="4"/>
          </p:nvPr>
        </p:nvSpPr>
        <p:spPr>
          <a:xfrm>
            <a:off x="15102185" y="28060639"/>
            <a:ext cx="4811316" cy="1611875"/>
          </a:xfrm>
          <a:prstGeom prst="rect">
            <a:avLst/>
          </a:prstGeom>
        </p:spPr>
        <p:txBody>
          <a:bodyPr vert="horz" lIns="91440" tIns="45720" rIns="91440" bIns="45720" rtlCol="0" anchor="ctr"/>
          <a:lstStyle>
            <a:lvl1pPr algn="r">
              <a:defRPr sz="2105">
                <a:solidFill>
                  <a:schemeClr val="tx1">
                    <a:tint val="75000"/>
                  </a:schemeClr>
                </a:solidFill>
              </a:defRPr>
            </a:lvl1pPr>
          </a:lstStyle>
          <a:p>
            <a:fld id="{DE084F02-ECD6-477F-82A6-9F3C7D892F8C}" type="slidenum">
              <a:rPr lang="en-US" altLang="zh-TW" smtClean="0"/>
              <a:pPr/>
              <a:t>‹Nº›</a:t>
            </a:fld>
            <a:endParaRPr lang="en-US" altLang="zh-TW"/>
          </a:p>
        </p:txBody>
      </p:sp>
    </p:spTree>
    <p:extLst>
      <p:ext uri="{BB962C8B-B14F-4D97-AF65-F5344CB8AC3E}">
        <p14:creationId xmlns:p14="http://schemas.microsoft.com/office/powerpoint/2010/main" val="362367166"/>
      </p:ext>
    </p:extLst>
  </p:cSld>
  <p:clrMap bg1="lt1" tx1="dk1" bg2="lt2" tx2="dk2" accent1="accent1" accent2="accent2" accent3="accent3" accent4="accent4" accent5="accent5" accent6="accent6" hlink="hlink" folHlink="folHlink"/>
  <p:sldLayoutIdLst>
    <p:sldLayoutId id="2147484080"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 id="2147484091" r:id="rId12"/>
  </p:sldLayoutIdLst>
  <p:txStyles>
    <p:titleStyle>
      <a:lvl1pPr algn="l" defTabSz="1603766" rtl="0" eaLnBrk="1" latinLnBrk="0" hangingPunct="1">
        <a:lnSpc>
          <a:spcPct val="90000"/>
        </a:lnSpc>
        <a:spcBef>
          <a:spcPct val="0"/>
        </a:spcBef>
        <a:buNone/>
        <a:defRPr sz="7717" kern="1200">
          <a:solidFill>
            <a:schemeClr val="tx1"/>
          </a:solidFill>
          <a:latin typeface="+mj-lt"/>
          <a:ea typeface="+mj-ea"/>
          <a:cs typeface="+mj-cs"/>
        </a:defRPr>
      </a:lvl1pPr>
    </p:titleStyle>
    <p:bodyStyle>
      <a:lvl1pPr marL="400942" indent="-400942" algn="l" defTabSz="1603766" rtl="0" eaLnBrk="1" latinLnBrk="0" hangingPunct="1">
        <a:lnSpc>
          <a:spcPct val="90000"/>
        </a:lnSpc>
        <a:spcBef>
          <a:spcPts val="1754"/>
        </a:spcBef>
        <a:buFont typeface="Arial" panose="020B0604020202020204" pitchFamily="34" charset="0"/>
        <a:buChar char="•"/>
        <a:defRPr sz="4911" kern="1200">
          <a:solidFill>
            <a:schemeClr val="tx1"/>
          </a:solidFill>
          <a:latin typeface="+mn-lt"/>
          <a:ea typeface="+mn-ea"/>
          <a:cs typeface="+mn-cs"/>
        </a:defRPr>
      </a:lvl1pPr>
      <a:lvl2pPr marL="1202825" indent="-400942" algn="l" defTabSz="1603766" rtl="0" eaLnBrk="1" latinLnBrk="0" hangingPunct="1">
        <a:lnSpc>
          <a:spcPct val="90000"/>
        </a:lnSpc>
        <a:spcBef>
          <a:spcPts val="877"/>
        </a:spcBef>
        <a:buFont typeface="Arial" panose="020B0604020202020204" pitchFamily="34" charset="0"/>
        <a:buChar char="•"/>
        <a:defRPr sz="4209" kern="1200">
          <a:solidFill>
            <a:schemeClr val="tx1"/>
          </a:solidFill>
          <a:latin typeface="+mn-lt"/>
          <a:ea typeface="+mn-ea"/>
          <a:cs typeface="+mn-cs"/>
        </a:defRPr>
      </a:lvl2pPr>
      <a:lvl3pPr marL="2004708" indent="-400942" algn="l" defTabSz="1603766" rtl="0" eaLnBrk="1" latinLnBrk="0" hangingPunct="1">
        <a:lnSpc>
          <a:spcPct val="90000"/>
        </a:lnSpc>
        <a:spcBef>
          <a:spcPts val="877"/>
        </a:spcBef>
        <a:buFont typeface="Arial" panose="020B0604020202020204" pitchFamily="34" charset="0"/>
        <a:buChar char="•"/>
        <a:defRPr sz="3508" kern="1200">
          <a:solidFill>
            <a:schemeClr val="tx1"/>
          </a:solidFill>
          <a:latin typeface="+mn-lt"/>
          <a:ea typeface="+mn-ea"/>
          <a:cs typeface="+mn-cs"/>
        </a:defRPr>
      </a:lvl3pPr>
      <a:lvl4pPr marL="2806591"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4pPr>
      <a:lvl5pPr marL="3608474"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5pPr>
      <a:lvl6pPr marL="4410357"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6pPr>
      <a:lvl7pPr marL="5212240"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7pPr>
      <a:lvl8pPr marL="6014123"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8pPr>
      <a:lvl9pPr marL="6816006"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9pPr>
    </p:bodyStyle>
    <p:otherStyle>
      <a:defPPr>
        <a:defRPr lang="zh-CN"/>
      </a:defPPr>
      <a:lvl1pPr marL="0" algn="l" defTabSz="1603766" rtl="0" eaLnBrk="1" latinLnBrk="0" hangingPunct="1">
        <a:defRPr sz="3157" kern="1200">
          <a:solidFill>
            <a:schemeClr val="tx1"/>
          </a:solidFill>
          <a:latin typeface="+mn-lt"/>
          <a:ea typeface="+mn-ea"/>
          <a:cs typeface="+mn-cs"/>
        </a:defRPr>
      </a:lvl1pPr>
      <a:lvl2pPr marL="801883" algn="l" defTabSz="1603766" rtl="0" eaLnBrk="1" latinLnBrk="0" hangingPunct="1">
        <a:defRPr sz="3157" kern="1200">
          <a:solidFill>
            <a:schemeClr val="tx1"/>
          </a:solidFill>
          <a:latin typeface="+mn-lt"/>
          <a:ea typeface="+mn-ea"/>
          <a:cs typeface="+mn-cs"/>
        </a:defRPr>
      </a:lvl2pPr>
      <a:lvl3pPr marL="1603766" algn="l" defTabSz="1603766" rtl="0" eaLnBrk="1" latinLnBrk="0" hangingPunct="1">
        <a:defRPr sz="3157" kern="1200">
          <a:solidFill>
            <a:schemeClr val="tx1"/>
          </a:solidFill>
          <a:latin typeface="+mn-lt"/>
          <a:ea typeface="+mn-ea"/>
          <a:cs typeface="+mn-cs"/>
        </a:defRPr>
      </a:lvl3pPr>
      <a:lvl4pPr marL="2405649" algn="l" defTabSz="1603766" rtl="0" eaLnBrk="1" latinLnBrk="0" hangingPunct="1">
        <a:defRPr sz="3157" kern="1200">
          <a:solidFill>
            <a:schemeClr val="tx1"/>
          </a:solidFill>
          <a:latin typeface="+mn-lt"/>
          <a:ea typeface="+mn-ea"/>
          <a:cs typeface="+mn-cs"/>
        </a:defRPr>
      </a:lvl4pPr>
      <a:lvl5pPr marL="3207532" algn="l" defTabSz="1603766" rtl="0" eaLnBrk="1" latinLnBrk="0" hangingPunct="1">
        <a:defRPr sz="3157" kern="1200">
          <a:solidFill>
            <a:schemeClr val="tx1"/>
          </a:solidFill>
          <a:latin typeface="+mn-lt"/>
          <a:ea typeface="+mn-ea"/>
          <a:cs typeface="+mn-cs"/>
        </a:defRPr>
      </a:lvl5pPr>
      <a:lvl6pPr marL="4009415" algn="l" defTabSz="1603766" rtl="0" eaLnBrk="1" latinLnBrk="0" hangingPunct="1">
        <a:defRPr sz="3157" kern="1200">
          <a:solidFill>
            <a:schemeClr val="tx1"/>
          </a:solidFill>
          <a:latin typeface="+mn-lt"/>
          <a:ea typeface="+mn-ea"/>
          <a:cs typeface="+mn-cs"/>
        </a:defRPr>
      </a:lvl6pPr>
      <a:lvl7pPr marL="4811298" algn="l" defTabSz="1603766" rtl="0" eaLnBrk="1" latinLnBrk="0" hangingPunct="1">
        <a:defRPr sz="3157" kern="1200">
          <a:solidFill>
            <a:schemeClr val="tx1"/>
          </a:solidFill>
          <a:latin typeface="+mn-lt"/>
          <a:ea typeface="+mn-ea"/>
          <a:cs typeface="+mn-cs"/>
        </a:defRPr>
      </a:lvl7pPr>
      <a:lvl8pPr marL="5613182" algn="l" defTabSz="1603766" rtl="0" eaLnBrk="1" latinLnBrk="0" hangingPunct="1">
        <a:defRPr sz="3157" kern="1200">
          <a:solidFill>
            <a:schemeClr val="tx1"/>
          </a:solidFill>
          <a:latin typeface="+mn-lt"/>
          <a:ea typeface="+mn-ea"/>
          <a:cs typeface="+mn-cs"/>
        </a:defRPr>
      </a:lvl8pPr>
      <a:lvl9pPr marL="6415065" algn="l" defTabSz="1603766" rtl="0" eaLnBrk="1" latinLnBrk="0" hangingPunct="1">
        <a:defRPr sz="31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F279AC9-295B-477C-ADCE-163FAF23F1AB}"/>
              </a:ext>
            </a:extLst>
          </p:cNvPr>
          <p:cNvSpPr>
            <a:spLocks noGrp="1" noChangeArrowheads="1"/>
          </p:cNvSpPr>
          <p:nvPr>
            <p:ph type="title"/>
          </p:nvPr>
        </p:nvSpPr>
        <p:spPr>
          <a:xfrm>
            <a:off x="5351727" y="1945747"/>
            <a:ext cx="15279408" cy="3471843"/>
          </a:xfrm>
          <a:extLst>
            <a:ext uri="{909E8E84-426E-40DD-AFC4-6F175D3DCCD1}">
              <a14:hiddenFill xmlns:a14="http://schemas.microsoft.com/office/drawing/2010/main">
                <a:solidFill>
                  <a:srgbClr val="FFFF99"/>
                </a:solidFill>
              </a14:hiddenFill>
            </a:ext>
          </a:extLst>
        </p:spPr>
        <p:txBody>
          <a:bodyPr>
            <a:normAutofit fontScale="90000"/>
          </a:bodyPr>
          <a:lstStyle/>
          <a:p>
            <a:pPr algn="just" defTabSz="4223471">
              <a:defRPr/>
            </a:pPr>
            <a:r>
              <a:rPr lang="en-US" altLang="zh-TW" sz="8948" b="1" dirty="0">
                <a:solidFill>
                  <a:srgbClr val="0D0018"/>
                </a:solidFill>
                <a:effectLst>
                  <a:outerShdw blurRad="38100" dist="38100" dir="2700000" algn="tl">
                    <a:srgbClr val="000000">
                      <a:alpha val="43137"/>
                    </a:srgbClr>
                  </a:outerShdw>
                </a:effectLst>
              </a:rPr>
              <a:t>Analysis of Artificial Intelligence Applied in Virtual Learning Environments in Higher Education for Ecuador </a:t>
            </a:r>
            <a:endParaRPr lang="zh-TW" altLang="zh-TW" sz="8948" b="1" i="0" dirty="0">
              <a:solidFill>
                <a:srgbClr val="FF0000"/>
              </a:solidFill>
              <a:effectLst>
                <a:outerShdw blurRad="38100" dist="38100" dir="2700000" algn="tl">
                  <a:srgbClr val="000000">
                    <a:alpha val="43137"/>
                  </a:srgbClr>
                </a:outerShdw>
              </a:effectLst>
            </a:endParaRPr>
          </a:p>
        </p:txBody>
      </p:sp>
      <p:sp>
        <p:nvSpPr>
          <p:cNvPr id="2051" name="Rectangle 62">
            <a:extLst>
              <a:ext uri="{FF2B5EF4-FFF2-40B4-BE49-F238E27FC236}">
                <a16:creationId xmlns:a16="http://schemas.microsoft.com/office/drawing/2014/main" id="{4FD56B0A-9223-4F9C-AC5B-2E6C3ED78FE4}"/>
              </a:ext>
            </a:extLst>
          </p:cNvPr>
          <p:cNvSpPr>
            <a:spLocks noChangeArrowheads="1"/>
          </p:cNvSpPr>
          <p:nvPr/>
        </p:nvSpPr>
        <p:spPr bwMode="auto">
          <a:xfrm>
            <a:off x="-605719" y="-14833887"/>
            <a:ext cx="22476142" cy="59936380"/>
          </a:xfrm>
          <a:prstGeom prst="rect">
            <a:avLst/>
          </a:prstGeom>
          <a:noFill/>
          <a:ln w="762000" cmpd="thickThin">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61002" dir="2357364" algn="ctr" rotWithShape="0">
                    <a:srgbClr val="000012">
                      <a:alpha val="50000"/>
                    </a:srgbClr>
                  </a:outerShdw>
                </a:effectLst>
              </a14:hiddenEffects>
            </a:ext>
          </a:extLst>
        </p:spPr>
        <p:txBody>
          <a:bodyPr wrap="none" lIns="97417" tIns="48713" rIns="97417" bIns="48713" anchor="ctr"/>
          <a:lstStyle>
            <a:lvl1pPr defTabSz="963613">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9636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9636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9636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9636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ClrTx/>
              <a:buSzTx/>
              <a:buFontTx/>
              <a:buNone/>
            </a:pPr>
            <a:endParaRPr lang="zh-TW" altLang="zh-TW" sz="1873" dirty="0">
              <a:solidFill>
                <a:srgbClr val="FAF9F8"/>
              </a:solidFill>
            </a:endParaRPr>
          </a:p>
        </p:txBody>
      </p:sp>
      <p:sp>
        <p:nvSpPr>
          <p:cNvPr id="2" name="Rectangle 1922">
            <a:extLst>
              <a:ext uri="{FF2B5EF4-FFF2-40B4-BE49-F238E27FC236}">
                <a16:creationId xmlns:a16="http://schemas.microsoft.com/office/drawing/2014/main" id="{8FEAF466-AB11-4C0D-A419-B479EF12E809}"/>
              </a:ext>
            </a:extLst>
          </p:cNvPr>
          <p:cNvSpPr>
            <a:spLocks noChangeArrowheads="1"/>
          </p:cNvSpPr>
          <p:nvPr/>
        </p:nvSpPr>
        <p:spPr bwMode="auto">
          <a:xfrm>
            <a:off x="-546259" y="12904008"/>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1" name="Rectangle 1925">
            <a:extLst>
              <a:ext uri="{FF2B5EF4-FFF2-40B4-BE49-F238E27FC236}">
                <a16:creationId xmlns:a16="http://schemas.microsoft.com/office/drawing/2014/main" id="{2C386F13-9B83-405C-BE98-9443F301AC76}"/>
              </a:ext>
            </a:extLst>
          </p:cNvPr>
          <p:cNvSpPr>
            <a:spLocks noChangeArrowheads="1"/>
          </p:cNvSpPr>
          <p:nvPr/>
        </p:nvSpPr>
        <p:spPr bwMode="auto">
          <a:xfrm>
            <a:off x="-546259" y="12904008"/>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2" name="Rectangle 1927">
            <a:extLst>
              <a:ext uri="{FF2B5EF4-FFF2-40B4-BE49-F238E27FC236}">
                <a16:creationId xmlns:a16="http://schemas.microsoft.com/office/drawing/2014/main" id="{3F48ED51-67A9-45EB-8CC0-8C6DCF9BB891}"/>
              </a:ext>
            </a:extLst>
          </p:cNvPr>
          <p:cNvSpPr>
            <a:spLocks noChangeArrowheads="1"/>
          </p:cNvSpPr>
          <p:nvPr/>
        </p:nvSpPr>
        <p:spPr bwMode="auto">
          <a:xfrm>
            <a:off x="-546259" y="12904008"/>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3" name="Rectangle 1950">
            <a:extLst>
              <a:ext uri="{FF2B5EF4-FFF2-40B4-BE49-F238E27FC236}">
                <a16:creationId xmlns:a16="http://schemas.microsoft.com/office/drawing/2014/main" id="{7AB77FED-0A75-4203-9BDE-944CECE9F1D1}"/>
              </a:ext>
            </a:extLst>
          </p:cNvPr>
          <p:cNvSpPr>
            <a:spLocks noChangeArrowheads="1"/>
          </p:cNvSpPr>
          <p:nvPr/>
        </p:nvSpPr>
        <p:spPr bwMode="auto">
          <a:xfrm>
            <a:off x="-546259" y="1227967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4" name="Rectangle 1955">
            <a:extLst>
              <a:ext uri="{FF2B5EF4-FFF2-40B4-BE49-F238E27FC236}">
                <a16:creationId xmlns:a16="http://schemas.microsoft.com/office/drawing/2014/main" id="{76C15090-EF4D-4188-B4E4-33D2BD2991A2}"/>
              </a:ext>
            </a:extLst>
          </p:cNvPr>
          <p:cNvSpPr>
            <a:spLocks noChangeArrowheads="1"/>
          </p:cNvSpPr>
          <p:nvPr/>
        </p:nvSpPr>
        <p:spPr bwMode="auto">
          <a:xfrm>
            <a:off x="-546259" y="12263154"/>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9" name="Rectangle 2174">
            <a:extLst>
              <a:ext uri="{FF2B5EF4-FFF2-40B4-BE49-F238E27FC236}">
                <a16:creationId xmlns:a16="http://schemas.microsoft.com/office/drawing/2014/main" id="{4DF2DD77-0A48-4D42-A200-7AF8B06E3405}"/>
              </a:ext>
            </a:extLst>
          </p:cNvPr>
          <p:cNvSpPr>
            <a:spLocks noChangeArrowheads="1"/>
          </p:cNvSpPr>
          <p:nvPr/>
        </p:nvSpPr>
        <p:spPr bwMode="auto">
          <a:xfrm>
            <a:off x="-546259" y="12989895"/>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0" name="Rectangle 2176">
            <a:extLst>
              <a:ext uri="{FF2B5EF4-FFF2-40B4-BE49-F238E27FC236}">
                <a16:creationId xmlns:a16="http://schemas.microsoft.com/office/drawing/2014/main" id="{6FCF4FD4-FDEC-4AF1-8913-EFBAD7216161}"/>
              </a:ext>
            </a:extLst>
          </p:cNvPr>
          <p:cNvSpPr>
            <a:spLocks noChangeArrowheads="1"/>
          </p:cNvSpPr>
          <p:nvPr/>
        </p:nvSpPr>
        <p:spPr bwMode="auto">
          <a:xfrm>
            <a:off x="-486797" y="12058344"/>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1" name="Rectangle 3601">
            <a:extLst>
              <a:ext uri="{FF2B5EF4-FFF2-40B4-BE49-F238E27FC236}">
                <a16:creationId xmlns:a16="http://schemas.microsoft.com/office/drawing/2014/main" id="{06F2E879-10B3-4966-BAAC-56E96D9766A7}"/>
              </a:ext>
            </a:extLst>
          </p:cNvPr>
          <p:cNvSpPr>
            <a:spLocks noChangeArrowheads="1"/>
          </p:cNvSpPr>
          <p:nvPr/>
        </p:nvSpPr>
        <p:spPr bwMode="auto">
          <a:xfrm>
            <a:off x="-546259" y="11959243"/>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2" name="Rectangle 3602">
            <a:extLst>
              <a:ext uri="{FF2B5EF4-FFF2-40B4-BE49-F238E27FC236}">
                <a16:creationId xmlns:a16="http://schemas.microsoft.com/office/drawing/2014/main" id="{D2CB5A58-3EA1-48B5-82F4-B11BC8F7EBF6}"/>
              </a:ext>
            </a:extLst>
          </p:cNvPr>
          <p:cNvSpPr>
            <a:spLocks noChangeArrowheads="1"/>
          </p:cNvSpPr>
          <p:nvPr/>
        </p:nvSpPr>
        <p:spPr bwMode="auto">
          <a:xfrm>
            <a:off x="-546258" y="14550373"/>
            <a:ext cx="346494" cy="411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0702" tIns="70352" rIns="140702" bIns="70352"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1665">
                <a:solidFill>
                  <a:srgbClr val="000000"/>
                </a:solidFill>
                <a:latin typeface="Arial" panose="020B0604020202020204" pitchFamily="34" charset="0"/>
              </a:rPr>
              <a:t> </a:t>
            </a:r>
            <a:endParaRPr lang="en-US" altLang="zh-TW" sz="2706">
              <a:latin typeface="Arial" panose="020B0604020202020204" pitchFamily="34" charset="0"/>
            </a:endParaRPr>
          </a:p>
        </p:txBody>
      </p:sp>
      <p:sp>
        <p:nvSpPr>
          <p:cNvPr id="2073" name="Rectangle 3603">
            <a:extLst>
              <a:ext uri="{FF2B5EF4-FFF2-40B4-BE49-F238E27FC236}">
                <a16:creationId xmlns:a16="http://schemas.microsoft.com/office/drawing/2014/main" id="{364783A9-2CDF-4BD2-A2E2-862A6748699E}"/>
              </a:ext>
            </a:extLst>
          </p:cNvPr>
          <p:cNvSpPr>
            <a:spLocks noChangeArrowheads="1"/>
          </p:cNvSpPr>
          <p:nvPr/>
        </p:nvSpPr>
        <p:spPr bwMode="auto">
          <a:xfrm>
            <a:off x="-546259" y="17379437"/>
            <a:ext cx="456013" cy="613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0702" tIns="70352" rIns="140702" bIns="70352"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1665">
                <a:solidFill>
                  <a:srgbClr val="000000"/>
                </a:solidFill>
                <a:latin typeface="Arial" panose="020B0604020202020204" pitchFamily="34" charset="0"/>
              </a:rPr>
              <a:t> </a:t>
            </a:r>
            <a:r>
              <a:rPr lang="en-US" altLang="zh-TW" sz="2914">
                <a:latin typeface="Arial" panose="020B0604020202020204" pitchFamily="34" charset="0"/>
                <a:ea typeface="標楷體" pitchFamily="65" charset="-128"/>
              </a:rPr>
              <a:t> </a:t>
            </a:r>
            <a:endParaRPr lang="en-US" altLang="zh-TW" sz="2706">
              <a:latin typeface="Arial" panose="020B0604020202020204" pitchFamily="34" charset="0"/>
            </a:endParaRPr>
          </a:p>
        </p:txBody>
      </p:sp>
      <p:sp>
        <p:nvSpPr>
          <p:cNvPr id="2077" name="Rectangle 3662">
            <a:extLst>
              <a:ext uri="{FF2B5EF4-FFF2-40B4-BE49-F238E27FC236}">
                <a16:creationId xmlns:a16="http://schemas.microsoft.com/office/drawing/2014/main" id="{4083B582-64B9-43E4-B3BD-9989150959E2}"/>
              </a:ext>
            </a:extLst>
          </p:cNvPr>
          <p:cNvSpPr>
            <a:spLocks noChangeArrowheads="1"/>
          </p:cNvSpPr>
          <p:nvPr/>
        </p:nvSpPr>
        <p:spPr bwMode="auto">
          <a:xfrm>
            <a:off x="-546259" y="-14765034"/>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8" name="Rectangle 3664">
            <a:extLst>
              <a:ext uri="{FF2B5EF4-FFF2-40B4-BE49-F238E27FC236}">
                <a16:creationId xmlns:a16="http://schemas.microsoft.com/office/drawing/2014/main" id="{0641BA8A-DD35-4889-BB2E-189DB14A09BA}"/>
              </a:ext>
            </a:extLst>
          </p:cNvPr>
          <p:cNvSpPr>
            <a:spLocks noChangeArrowheads="1"/>
          </p:cNvSpPr>
          <p:nvPr/>
        </p:nvSpPr>
        <p:spPr bwMode="auto">
          <a:xfrm>
            <a:off x="-321629" y="-7241037"/>
            <a:ext cx="186801" cy="39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zh-TW" sz="1873">
              <a:latin typeface="Arial" panose="020B0604020202020204" pitchFamily="34" charset="0"/>
            </a:endParaRPr>
          </a:p>
        </p:txBody>
      </p:sp>
      <p:sp>
        <p:nvSpPr>
          <p:cNvPr id="2079" name="Rectangle 3666">
            <a:extLst>
              <a:ext uri="{FF2B5EF4-FFF2-40B4-BE49-F238E27FC236}">
                <a16:creationId xmlns:a16="http://schemas.microsoft.com/office/drawing/2014/main" id="{29BE3503-BA66-4F73-AA7E-DBB5AF6FC61D}"/>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0" name="Rectangle 3669">
            <a:extLst>
              <a:ext uri="{FF2B5EF4-FFF2-40B4-BE49-F238E27FC236}">
                <a16:creationId xmlns:a16="http://schemas.microsoft.com/office/drawing/2014/main" id="{3ECDA1E3-7B96-489F-8C68-487AF06828E1}"/>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1" name="Rectangle 3671">
            <a:extLst>
              <a:ext uri="{FF2B5EF4-FFF2-40B4-BE49-F238E27FC236}">
                <a16:creationId xmlns:a16="http://schemas.microsoft.com/office/drawing/2014/main" id="{006EC45D-373F-4B25-BF20-9F08B508C535}"/>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2" name="Rectangle 3673">
            <a:extLst>
              <a:ext uri="{FF2B5EF4-FFF2-40B4-BE49-F238E27FC236}">
                <a16:creationId xmlns:a16="http://schemas.microsoft.com/office/drawing/2014/main" id="{B0E1B210-6E33-425C-A0AF-57CF062B910F}"/>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3" name="Rectangle 3675">
            <a:extLst>
              <a:ext uri="{FF2B5EF4-FFF2-40B4-BE49-F238E27FC236}">
                <a16:creationId xmlns:a16="http://schemas.microsoft.com/office/drawing/2014/main" id="{8622CF4E-CABD-48B9-935F-E1102F5429CA}"/>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4" name="Rectangle 3677">
            <a:extLst>
              <a:ext uri="{FF2B5EF4-FFF2-40B4-BE49-F238E27FC236}">
                <a16:creationId xmlns:a16="http://schemas.microsoft.com/office/drawing/2014/main" id="{1743BE34-5E3B-45D5-8999-F34A43CD7014}"/>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5" name="Rectangle 3681">
            <a:extLst>
              <a:ext uri="{FF2B5EF4-FFF2-40B4-BE49-F238E27FC236}">
                <a16:creationId xmlns:a16="http://schemas.microsoft.com/office/drawing/2014/main" id="{BC2DAEB6-77D7-44BD-AF06-9BB7A60DEEDF}"/>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6" name="Rectangle 3695">
            <a:extLst>
              <a:ext uri="{FF2B5EF4-FFF2-40B4-BE49-F238E27FC236}">
                <a16:creationId xmlns:a16="http://schemas.microsoft.com/office/drawing/2014/main" id="{CB2ED9E8-9E51-44AE-AF16-9C1CF20A9FF9}"/>
              </a:ext>
            </a:extLst>
          </p:cNvPr>
          <p:cNvSpPr>
            <a:spLocks noChangeArrowheads="1"/>
          </p:cNvSpPr>
          <p:nvPr/>
        </p:nvSpPr>
        <p:spPr bwMode="auto">
          <a:xfrm>
            <a:off x="-546259" y="-14765034"/>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7" name="Rectangle 3697">
            <a:extLst>
              <a:ext uri="{FF2B5EF4-FFF2-40B4-BE49-F238E27FC236}">
                <a16:creationId xmlns:a16="http://schemas.microsoft.com/office/drawing/2014/main" id="{B3E54358-4B3A-472B-B105-639A96181FCE}"/>
              </a:ext>
            </a:extLst>
          </p:cNvPr>
          <p:cNvSpPr>
            <a:spLocks noChangeArrowheads="1"/>
          </p:cNvSpPr>
          <p:nvPr/>
        </p:nvSpPr>
        <p:spPr bwMode="auto">
          <a:xfrm>
            <a:off x="-321629" y="-14444606"/>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8" name="Rectangle 193">
            <a:extLst>
              <a:ext uri="{FF2B5EF4-FFF2-40B4-BE49-F238E27FC236}">
                <a16:creationId xmlns:a16="http://schemas.microsoft.com/office/drawing/2014/main" id="{482694FC-6D28-44A4-8388-27CB614D38A2}"/>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9" name="Rectangle 195">
            <a:extLst>
              <a:ext uri="{FF2B5EF4-FFF2-40B4-BE49-F238E27FC236}">
                <a16:creationId xmlns:a16="http://schemas.microsoft.com/office/drawing/2014/main" id="{ADC77920-EB7B-4375-8B93-CCB9F76B65B0}"/>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0" name="Rectangle 197">
            <a:extLst>
              <a:ext uri="{FF2B5EF4-FFF2-40B4-BE49-F238E27FC236}">
                <a16:creationId xmlns:a16="http://schemas.microsoft.com/office/drawing/2014/main" id="{586EA2A9-CF5F-46FC-9566-3D59D73F619C}"/>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1" name="Rectangle 199">
            <a:extLst>
              <a:ext uri="{FF2B5EF4-FFF2-40B4-BE49-F238E27FC236}">
                <a16:creationId xmlns:a16="http://schemas.microsoft.com/office/drawing/2014/main" id="{C0C9AF7F-7B5B-443E-8D4C-58EDDCAF7B60}"/>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2" name="Rectangle 201">
            <a:extLst>
              <a:ext uri="{FF2B5EF4-FFF2-40B4-BE49-F238E27FC236}">
                <a16:creationId xmlns:a16="http://schemas.microsoft.com/office/drawing/2014/main" id="{451198D8-1D79-4BF2-BA55-490257594793}"/>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3" name="Rectangle 205">
            <a:extLst>
              <a:ext uri="{FF2B5EF4-FFF2-40B4-BE49-F238E27FC236}">
                <a16:creationId xmlns:a16="http://schemas.microsoft.com/office/drawing/2014/main" id="{455ED8A1-1466-4043-A497-8B787427EF20}"/>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4" name="Rectangle 207">
            <a:extLst>
              <a:ext uri="{FF2B5EF4-FFF2-40B4-BE49-F238E27FC236}">
                <a16:creationId xmlns:a16="http://schemas.microsoft.com/office/drawing/2014/main" id="{5FC99660-B192-4C80-BDE5-68E489BDF5A2}"/>
              </a:ext>
            </a:extLst>
          </p:cNvPr>
          <p:cNvSpPr>
            <a:spLocks noChangeArrowheads="1"/>
          </p:cNvSpPr>
          <p:nvPr/>
        </p:nvSpPr>
        <p:spPr bwMode="auto">
          <a:xfrm>
            <a:off x="-546259" y="-15085462"/>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5" name="Rectangle 203">
            <a:extLst>
              <a:ext uri="{FF2B5EF4-FFF2-40B4-BE49-F238E27FC236}">
                <a16:creationId xmlns:a16="http://schemas.microsoft.com/office/drawing/2014/main" id="{620A000C-6E1A-4069-98A3-D2D50DF2622F}"/>
              </a:ext>
            </a:extLst>
          </p:cNvPr>
          <p:cNvSpPr>
            <a:spLocks noChangeArrowheads="1"/>
          </p:cNvSpPr>
          <p:nvPr/>
        </p:nvSpPr>
        <p:spPr bwMode="auto">
          <a:xfrm>
            <a:off x="-846865" y="-15130057"/>
            <a:ext cx="488901"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6" name="Rectangle 205">
            <a:extLst>
              <a:ext uri="{FF2B5EF4-FFF2-40B4-BE49-F238E27FC236}">
                <a16:creationId xmlns:a16="http://schemas.microsoft.com/office/drawing/2014/main" id="{FCABF9A4-0284-4B18-A650-C062D57508D8}"/>
              </a:ext>
            </a:extLst>
          </p:cNvPr>
          <p:cNvSpPr>
            <a:spLocks noChangeArrowheads="1"/>
          </p:cNvSpPr>
          <p:nvPr/>
        </p:nvSpPr>
        <p:spPr bwMode="auto">
          <a:xfrm>
            <a:off x="-546259" y="-15280360"/>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59" name="Text Box 1906">
            <a:extLst>
              <a:ext uri="{FF2B5EF4-FFF2-40B4-BE49-F238E27FC236}">
                <a16:creationId xmlns:a16="http://schemas.microsoft.com/office/drawing/2014/main" id="{7BBF0F62-7A7D-4C95-8010-3B0FACA3D8D2}"/>
              </a:ext>
            </a:extLst>
          </p:cNvPr>
          <p:cNvSpPr txBox="1">
            <a:spLocks noChangeArrowheads="1"/>
          </p:cNvSpPr>
          <p:nvPr/>
        </p:nvSpPr>
        <p:spPr bwMode="auto">
          <a:xfrm>
            <a:off x="6343396" y="6151593"/>
            <a:ext cx="13296070" cy="34441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449" tIns="48723" rIns="97449" bIns="48723">
            <a:spAutoFit/>
          </a:bodyPr>
          <a:lstStyle>
            <a:lvl1pPr defTabSz="963613" eaLnBrk="0" hangingPunct="0">
              <a:spcBef>
                <a:spcPct val="20000"/>
              </a:spcBef>
              <a:buClr>
                <a:schemeClr val="tx2"/>
              </a:buClr>
              <a:buSzPct val="65000"/>
              <a:buFont typeface="Wingdings" pitchFamily="2" charset="2"/>
              <a:buChar char="v"/>
              <a:defRPr kumimoji="1" sz="14600">
                <a:solidFill>
                  <a:schemeClr val="tx1"/>
                </a:solidFill>
                <a:latin typeface="Times New Roman" pitchFamily="18" charset="0"/>
                <a:ea typeface="新細明體" pitchFamily="18" charset="-120"/>
              </a:defRPr>
            </a:lvl1pPr>
            <a:lvl2pPr marL="742950" indent="-285750" defTabSz="963613" eaLnBrk="0" hangingPunct="0">
              <a:spcBef>
                <a:spcPct val="20000"/>
              </a:spcBef>
              <a:buChar char="–"/>
              <a:defRPr kumimoji="1" sz="12800">
                <a:solidFill>
                  <a:schemeClr val="tx1"/>
                </a:solidFill>
                <a:latin typeface="Times New Roman" pitchFamily="18" charset="0"/>
                <a:ea typeface="新細明體" pitchFamily="18" charset="-120"/>
              </a:defRPr>
            </a:lvl2pPr>
            <a:lvl3pPr marL="1143000" indent="-228600" defTabSz="963613" eaLnBrk="0" hangingPunct="0">
              <a:spcBef>
                <a:spcPct val="20000"/>
              </a:spcBef>
              <a:buChar char="•"/>
              <a:defRPr kumimoji="1" sz="11000">
                <a:solidFill>
                  <a:schemeClr val="tx1"/>
                </a:solidFill>
                <a:latin typeface="Times New Roman" pitchFamily="18" charset="0"/>
                <a:ea typeface="新細明體" pitchFamily="18" charset="-120"/>
              </a:defRPr>
            </a:lvl3pPr>
            <a:lvl4pPr marL="1600200" indent="-228600" defTabSz="963613" eaLnBrk="0" hangingPunct="0">
              <a:spcBef>
                <a:spcPct val="20000"/>
              </a:spcBef>
              <a:buChar char="–"/>
              <a:defRPr kumimoji="1" sz="9100">
                <a:solidFill>
                  <a:schemeClr val="tx1"/>
                </a:solidFill>
                <a:latin typeface="Times New Roman" pitchFamily="18" charset="0"/>
                <a:ea typeface="新細明體" pitchFamily="18" charset="-120"/>
              </a:defRPr>
            </a:lvl4pPr>
            <a:lvl5pPr marL="2057400" indent="-228600" defTabSz="963613" eaLnBrk="0" hangingPunct="0">
              <a:spcBef>
                <a:spcPct val="20000"/>
              </a:spcBef>
              <a:buSzPct val="65000"/>
              <a:buChar char="•"/>
              <a:defRPr kumimoji="1" sz="9100">
                <a:solidFill>
                  <a:schemeClr val="tx1"/>
                </a:solidFill>
                <a:latin typeface="Times New Roman" pitchFamily="18" charset="0"/>
                <a:ea typeface="新細明體" pitchFamily="18" charset="-120"/>
              </a:defRPr>
            </a:lvl5pPr>
            <a:lvl6pPr marL="25146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6pPr>
            <a:lvl7pPr marL="29718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7pPr>
            <a:lvl8pPr marL="34290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8pPr>
            <a:lvl9pPr marL="38862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9pPr>
          </a:lstStyle>
          <a:p>
            <a:pPr algn="ctr" eaLnBrk="1" hangingPunct="1">
              <a:spcBef>
                <a:spcPct val="50000"/>
              </a:spcBef>
              <a:buClrTx/>
              <a:buSzTx/>
              <a:buFont typeface="Arial" charset="0"/>
              <a:buNone/>
              <a:defRPr/>
            </a:pP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rPr>
              <a:t>  </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Segundo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Moisés</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Toapanta</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Toapanta</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Eriannys</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Zharayth</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Gómez Díaz,  Oscar Marcelo Zambrano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Vizuete</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Edith Elizabeth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Ordoñez</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Chávez</a:t>
            </a:r>
          </a:p>
          <a:p>
            <a:pPr algn="ctr" eaLnBrk="1" hangingPunct="1">
              <a:spcBef>
                <a:spcPct val="50000"/>
              </a:spcBef>
              <a:buClrTx/>
              <a:buSzTx/>
              <a:buFont typeface="Arial" charset="0"/>
              <a:buNone/>
              <a:defRPr/>
            </a:pP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Research Department, Instituto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Tecnológico</a:t>
            </a:r>
            <a:r>
              <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Superior </a:t>
            </a:r>
            <a:r>
              <a:rPr lang="en-US" altLang="zh-TW" sz="3953"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Rumiñahui</a:t>
            </a:r>
            <a:endParaRPr lang="en-US" altLang="zh-TW" sz="3953"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endParaRPr>
          </a:p>
        </p:txBody>
      </p:sp>
      <p:sp>
        <p:nvSpPr>
          <p:cNvPr id="262" name="書卷 (水平) 261">
            <a:extLst>
              <a:ext uri="{FF2B5EF4-FFF2-40B4-BE49-F238E27FC236}">
                <a16:creationId xmlns:a16="http://schemas.microsoft.com/office/drawing/2014/main" id="{93F66DC5-AEFD-42F3-9D23-1CDD50D08F06}"/>
              </a:ext>
            </a:extLst>
          </p:cNvPr>
          <p:cNvSpPr/>
          <p:nvPr/>
        </p:nvSpPr>
        <p:spPr bwMode="auto">
          <a:xfrm>
            <a:off x="17532572" y="375966"/>
            <a:ext cx="3098562" cy="1209035"/>
          </a:xfrm>
          <a:prstGeom prst="horizontalScroll">
            <a:avLst/>
          </a:prstGeom>
          <a:solidFill>
            <a:schemeClr val="accent5"/>
          </a:solidFill>
          <a:ln w="9525" cap="flat" cmpd="sng" algn="ctr">
            <a:solidFill>
              <a:schemeClr val="accent5">
                <a:lumMod val="75000"/>
              </a:schemeClr>
            </a:solidFill>
            <a:prstDash val="solid"/>
            <a:round/>
            <a:headEnd type="none" w="sm" len="sm"/>
            <a:tailEnd type="none" w="sm" len="sm"/>
          </a:ln>
          <a:effectLst/>
        </p:spPr>
        <p:txBody>
          <a:bodyPr wrap="none" lIns="92463" tIns="46230" rIns="92463" bIns="46230"/>
          <a:lstStyle/>
          <a:p>
            <a:pPr defTabSz="974399" eaLnBrk="1" hangingPunct="1">
              <a:defRPr/>
            </a:pPr>
            <a:r>
              <a:rPr lang="en-US" altLang="zh-CN" sz="4994" b="1" dirty="0">
                <a:solidFill>
                  <a:srgbClr val="F7FCFF"/>
                </a:solidFill>
                <a:effectLst>
                  <a:outerShdw blurRad="38100" dist="38100" dir="2700000" algn="tl">
                    <a:srgbClr val="000000">
                      <a:alpha val="43137"/>
                    </a:srgbClr>
                  </a:outerShdw>
                </a:effectLst>
                <a:ea typeface="標楷體" pitchFamily="65" charset="-120"/>
              </a:rPr>
              <a:t> CNT3157</a:t>
            </a:r>
            <a:endParaRPr lang="zh-TW" altLang="en-US" sz="4994" b="1" dirty="0">
              <a:solidFill>
                <a:srgbClr val="F7FCFF"/>
              </a:solidFill>
              <a:effectLst>
                <a:outerShdw blurRad="38100" dist="38100" dir="2700000" algn="tl">
                  <a:srgbClr val="000000">
                    <a:alpha val="43137"/>
                  </a:srgbClr>
                </a:outerShdw>
              </a:effectLst>
              <a:ea typeface="標楷體" pitchFamily="65" charset="-120"/>
            </a:endParaRPr>
          </a:p>
        </p:txBody>
      </p:sp>
      <p:sp>
        <p:nvSpPr>
          <p:cNvPr id="3" name="TextBox 62">
            <a:extLst>
              <a:ext uri="{FF2B5EF4-FFF2-40B4-BE49-F238E27FC236}">
                <a16:creationId xmlns:a16="http://schemas.microsoft.com/office/drawing/2014/main" id="{4402F97F-3660-416A-ABF7-90C56EA88E11}"/>
              </a:ext>
            </a:extLst>
          </p:cNvPr>
          <p:cNvSpPr txBox="1">
            <a:spLocks noChangeArrowheads="1"/>
          </p:cNvSpPr>
          <p:nvPr/>
        </p:nvSpPr>
        <p:spPr bwMode="auto">
          <a:xfrm>
            <a:off x="1043050" y="9843337"/>
            <a:ext cx="7904906" cy="20063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463" tIns="46230" rIns="92463" bIns="46230">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457200" indent="-6334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914400" indent="-5064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371600" indent="-5064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1828800" indent="-5064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lgn="just">
              <a:lnSpc>
                <a:spcPct val="150000"/>
              </a:lnSpc>
              <a:spcBef>
                <a:spcPct val="0"/>
              </a:spcBef>
              <a:buClrTx/>
              <a:buSzTx/>
              <a:buFontTx/>
              <a:buNone/>
            </a:pPr>
            <a:endParaRPr lang="en-US" sz="2800" dirty="0">
              <a:effectLst/>
              <a:latin typeface="Times New Roman" panose="02020603050405020304" pitchFamily="18" charset="0"/>
              <a:ea typeface="SimSun" panose="02010600030101010101" pitchFamily="2" charset="-122"/>
            </a:endParaRPr>
          </a:p>
          <a:p>
            <a:pPr algn="just">
              <a:lnSpc>
                <a:spcPct val="150000"/>
              </a:lnSpc>
              <a:spcBef>
                <a:spcPct val="0"/>
              </a:spcBef>
              <a:buClrTx/>
              <a:buSzTx/>
              <a:buFontTx/>
              <a:buNone/>
            </a:pPr>
            <a:r>
              <a:rPr lang="en-US" sz="2800" dirty="0">
                <a:effectLst/>
                <a:latin typeface="+mj-lt"/>
                <a:ea typeface="SimSun" panose="02010600030101010101" pitchFamily="2" charset="-122"/>
              </a:rPr>
              <a:t>Artificial intelligence in education; today we find ourselves living in a new era which is based on the digital, this is how we are facing great scientific advances in the entire world. The great evolution, technological acceleration and the intensification of skills has forced us to evolve and the educational field has not been the exception, which is why the need has arisen to implement new policies in the educational area where the pedagogical aspect strongly prevails and that it is framed more in this time than in previous times.</a:t>
            </a: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r>
              <a:rPr lang="en-US" sz="2800" dirty="0">
                <a:effectLst/>
                <a:latin typeface="+mj-lt"/>
                <a:ea typeface="SimSun" panose="02010600030101010101" pitchFamily="2" charset="-122"/>
              </a:rPr>
              <a:t>The objective of this research is to carry out the analysis of artificial intelligence applied in virtual learning environments for higher education.</a:t>
            </a:r>
            <a:endParaRPr lang="en-US" altLang="zh-CN" sz="2800" dirty="0">
              <a:solidFill>
                <a:srgbClr val="FF0000"/>
              </a:solidFill>
              <a:latin typeface="+mj-lt"/>
              <a:ea typeface="標楷體" pitchFamily="65" charset="-128"/>
            </a:endParaRPr>
          </a:p>
          <a:p>
            <a:pPr algn="just">
              <a:lnSpc>
                <a:spcPct val="150000"/>
              </a:lnSpc>
              <a:spcBef>
                <a:spcPct val="0"/>
              </a:spcBef>
              <a:buClrTx/>
              <a:buSzTx/>
              <a:buFontTx/>
              <a:buNone/>
            </a:pPr>
            <a:endParaRPr lang="es-EC" sz="2800" dirty="0">
              <a:effectLst/>
              <a:latin typeface="+mj-lt"/>
              <a:ea typeface="SimSun" panose="02010600030101010101" pitchFamily="2" charset="-122"/>
            </a:endParaRPr>
          </a:p>
          <a:p>
            <a:pPr algn="just">
              <a:lnSpc>
                <a:spcPct val="150000"/>
              </a:lnSpc>
              <a:spcBef>
                <a:spcPct val="0"/>
              </a:spcBef>
              <a:buClrTx/>
              <a:buSzTx/>
              <a:buFontTx/>
              <a:buNone/>
            </a:pPr>
            <a:endParaRPr lang="es-EC" sz="2800" dirty="0">
              <a:latin typeface="+mj-lt"/>
              <a:ea typeface="SimSun" panose="02010600030101010101" pitchFamily="2" charset="-122"/>
            </a:endParaRPr>
          </a:p>
          <a:p>
            <a:pPr algn="just">
              <a:lnSpc>
                <a:spcPct val="150000"/>
              </a:lnSpc>
              <a:spcBef>
                <a:spcPct val="0"/>
              </a:spcBef>
              <a:buClrTx/>
              <a:buSzTx/>
              <a:buFontTx/>
              <a:buNone/>
            </a:pPr>
            <a:r>
              <a:rPr lang="ru-RU" sz="2800" dirty="0">
                <a:effectLst/>
                <a:latin typeface="+mj-lt"/>
                <a:ea typeface="SimSun" panose="02010600030101010101" pitchFamily="2" charset="-122"/>
              </a:rPr>
              <a:t>In the first instance, in Materials, a search for information was carried out from different sources that allowed defining the situation of virtual environments based on artificial intelligence. Second, in the </a:t>
            </a:r>
            <a:r>
              <a:rPr lang="en-US" sz="2800" dirty="0">
                <a:effectLst/>
                <a:latin typeface="+mj-lt"/>
                <a:ea typeface="SimSun" panose="02010600030101010101" pitchFamily="2" charset="-122"/>
              </a:rPr>
              <a:t>m</a:t>
            </a:r>
            <a:r>
              <a:rPr lang="ru-RU" sz="2800" dirty="0">
                <a:effectLst/>
                <a:latin typeface="+mj-lt"/>
                <a:ea typeface="SimSun" panose="02010600030101010101" pitchFamily="2" charset="-122"/>
              </a:rPr>
              <a:t>ethods, the steps to achieve the results were defined</a:t>
            </a:r>
            <a:r>
              <a:rPr lang="es-EC" sz="2800" dirty="0">
                <a:effectLst/>
                <a:latin typeface="+mj-lt"/>
                <a:ea typeface="SimSun" panose="02010600030101010101" pitchFamily="2" charset="-122"/>
              </a:rPr>
              <a:t>.</a:t>
            </a: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r>
              <a:rPr lang="en-US" altLang="zh-CN" sz="2800" dirty="0">
                <a:latin typeface="+mj-lt"/>
                <a:ea typeface="標楷體" pitchFamily="65" charset="-128"/>
              </a:rPr>
              <a:t>In the first instance, in Materials, a search for information was carried out from different sources that allowed defining the situation of virtual environments based on artificial intelligence. Second, in the methods, the steps to achieve the results were defined.</a:t>
            </a:r>
          </a:p>
        </p:txBody>
      </p:sp>
      <p:sp>
        <p:nvSpPr>
          <p:cNvPr id="52" name="同心圆 51">
            <a:extLst>
              <a:ext uri="{FF2B5EF4-FFF2-40B4-BE49-F238E27FC236}">
                <a16:creationId xmlns:a16="http://schemas.microsoft.com/office/drawing/2014/main" id="{6F77C15C-DB8A-41B2-9D14-7D8F7BC7C821}"/>
              </a:ext>
            </a:extLst>
          </p:cNvPr>
          <p:cNvSpPr/>
          <p:nvPr/>
        </p:nvSpPr>
        <p:spPr bwMode="auto">
          <a:xfrm>
            <a:off x="21480624" y="-15065123"/>
            <a:ext cx="541753" cy="535148"/>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53" name="同心圆 52">
            <a:extLst>
              <a:ext uri="{FF2B5EF4-FFF2-40B4-BE49-F238E27FC236}">
                <a16:creationId xmlns:a16="http://schemas.microsoft.com/office/drawing/2014/main" id="{8B6C956B-DFEB-431B-9847-5BB21B3ADBF7}"/>
              </a:ext>
            </a:extLst>
          </p:cNvPr>
          <p:cNvSpPr/>
          <p:nvPr/>
        </p:nvSpPr>
        <p:spPr bwMode="auto">
          <a:xfrm>
            <a:off x="-846866" y="-15065123"/>
            <a:ext cx="541756" cy="535148"/>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54" name="同心圆 53">
            <a:extLst>
              <a:ext uri="{FF2B5EF4-FFF2-40B4-BE49-F238E27FC236}">
                <a16:creationId xmlns:a16="http://schemas.microsoft.com/office/drawing/2014/main" id="{B028B52E-0BDF-4DF5-89C6-CAE20280DB80}"/>
              </a:ext>
            </a:extLst>
          </p:cNvPr>
          <p:cNvSpPr/>
          <p:nvPr/>
        </p:nvSpPr>
        <p:spPr bwMode="auto">
          <a:xfrm>
            <a:off x="21629277" y="44719303"/>
            <a:ext cx="541753" cy="53514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55" name="同心圆 54">
            <a:extLst>
              <a:ext uri="{FF2B5EF4-FFF2-40B4-BE49-F238E27FC236}">
                <a16:creationId xmlns:a16="http://schemas.microsoft.com/office/drawing/2014/main" id="{3E112334-E776-40B9-BAF6-C1627E47E4A7}"/>
              </a:ext>
            </a:extLst>
          </p:cNvPr>
          <p:cNvSpPr/>
          <p:nvPr/>
        </p:nvSpPr>
        <p:spPr bwMode="auto">
          <a:xfrm>
            <a:off x="-846866" y="44656538"/>
            <a:ext cx="541756" cy="53514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64" name="圆角矩形 7">
            <a:extLst>
              <a:ext uri="{FF2B5EF4-FFF2-40B4-BE49-F238E27FC236}">
                <a16:creationId xmlns:a16="http://schemas.microsoft.com/office/drawing/2014/main" id="{D9820F39-291F-4A29-B4AA-13FBE47FB624}"/>
              </a:ext>
            </a:extLst>
          </p:cNvPr>
          <p:cNvSpPr/>
          <p:nvPr/>
        </p:nvSpPr>
        <p:spPr>
          <a:xfrm>
            <a:off x="493910" y="5967996"/>
            <a:ext cx="4191717" cy="198190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706"/>
          </a:p>
        </p:txBody>
      </p:sp>
      <p:sp>
        <p:nvSpPr>
          <p:cNvPr id="5" name="文本框 4">
            <a:extLst>
              <a:ext uri="{FF2B5EF4-FFF2-40B4-BE49-F238E27FC236}">
                <a16:creationId xmlns:a16="http://schemas.microsoft.com/office/drawing/2014/main" id="{A88B3CCD-6C6D-42DE-A5E0-D054DDA64805}"/>
              </a:ext>
            </a:extLst>
          </p:cNvPr>
          <p:cNvSpPr txBox="1"/>
          <p:nvPr/>
        </p:nvSpPr>
        <p:spPr>
          <a:xfrm>
            <a:off x="4859482" y="182310"/>
            <a:ext cx="8424936" cy="646331"/>
          </a:xfrm>
          <a:prstGeom prst="rect">
            <a:avLst/>
          </a:prstGeom>
          <a:noFill/>
        </p:spPr>
        <p:txBody>
          <a:bodyPr wrap="square" rtlCol="0">
            <a:spAutoFit/>
          </a:bodyPr>
          <a:lstStyle/>
          <a:p>
            <a:r>
              <a:rPr lang="en-US" altLang="zh-CN" sz="1800" kern="100" dirty="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rPr>
              <a:t>Copyright (or ©) [year released] by [name of owner]. All rights reserved. </a:t>
            </a:r>
            <a:endParaRPr lang="zh-CN" altLang="zh-CN" sz="1800" kern="100" dirty="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endParaRPr>
          </a:p>
          <a:p>
            <a:endParaRPr lang="zh-CN" altLang="en-US" dirty="0">
              <a:solidFill>
                <a:schemeClr val="bg1">
                  <a:lumMod val="50000"/>
                </a:schemeClr>
              </a:solidFill>
              <a:latin typeface="Times New Roman" panose="02020603050405020304" pitchFamily="18" charset="0"/>
              <a:cs typeface="Times New Roman" panose="02020603050405020304" pitchFamily="18" charset="0"/>
            </a:endParaRPr>
          </a:p>
        </p:txBody>
      </p:sp>
      <p:pic>
        <p:nvPicPr>
          <p:cNvPr id="11" name="图片 10" descr="徽标&#10;&#10;描述已自动生成">
            <a:extLst>
              <a:ext uri="{FF2B5EF4-FFF2-40B4-BE49-F238E27FC236}">
                <a16:creationId xmlns:a16="http://schemas.microsoft.com/office/drawing/2014/main" id="{21F76DB2-316D-4BA0-9219-F48A730DD9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8841" y="844904"/>
            <a:ext cx="3025501" cy="3382609"/>
          </a:xfrm>
          <a:prstGeom prst="rect">
            <a:avLst/>
          </a:prstGeom>
        </p:spPr>
      </p:pic>
      <p:pic>
        <p:nvPicPr>
          <p:cNvPr id="47" name="Imagen 46">
            <a:extLst>
              <a:ext uri="{FF2B5EF4-FFF2-40B4-BE49-F238E27FC236}">
                <a16:creationId xmlns:a16="http://schemas.microsoft.com/office/drawing/2014/main" id="{B1B1535D-A9EF-4F8B-B623-A967D5EF6AC4}"/>
              </a:ext>
            </a:extLst>
          </p:cNvPr>
          <p:cNvPicPr>
            <a:picLocks noChangeAspect="1"/>
          </p:cNvPicPr>
          <p:nvPr/>
        </p:nvPicPr>
        <p:blipFill>
          <a:blip r:embed="rId4"/>
          <a:stretch>
            <a:fillRect/>
          </a:stretch>
        </p:blipFill>
        <p:spPr>
          <a:xfrm>
            <a:off x="580261" y="6478067"/>
            <a:ext cx="4019013" cy="961759"/>
          </a:xfrm>
          <a:prstGeom prst="rect">
            <a:avLst/>
          </a:prstGeom>
        </p:spPr>
      </p:pic>
      <p:sp>
        <p:nvSpPr>
          <p:cNvPr id="4" name="CuadroTexto 3">
            <a:extLst>
              <a:ext uri="{FF2B5EF4-FFF2-40B4-BE49-F238E27FC236}">
                <a16:creationId xmlns:a16="http://schemas.microsoft.com/office/drawing/2014/main" id="{51CC5F37-EBD5-47A5-93A0-B83E05565261}"/>
              </a:ext>
            </a:extLst>
          </p:cNvPr>
          <p:cNvSpPr txBox="1"/>
          <p:nvPr/>
        </p:nvSpPr>
        <p:spPr>
          <a:xfrm>
            <a:off x="5579244" y="17379437"/>
            <a:ext cx="72008" cy="2006641"/>
          </a:xfrm>
          <a:prstGeom prst="rect">
            <a:avLst/>
          </a:prstGeom>
          <a:noFill/>
        </p:spPr>
        <p:txBody>
          <a:bodyPr wrap="square" rtlCol="0">
            <a:spAutoFit/>
          </a:bodyPr>
          <a:lstStyle/>
          <a:p>
            <a:endParaRPr lang="es-EC" dirty="0"/>
          </a:p>
        </p:txBody>
      </p:sp>
      <p:sp>
        <p:nvSpPr>
          <p:cNvPr id="6" name="CuadroTexto 5">
            <a:extLst>
              <a:ext uri="{FF2B5EF4-FFF2-40B4-BE49-F238E27FC236}">
                <a16:creationId xmlns:a16="http://schemas.microsoft.com/office/drawing/2014/main" id="{7AE2F85E-F2C5-4A12-96AD-6E5B28663E1F}"/>
              </a:ext>
            </a:extLst>
          </p:cNvPr>
          <p:cNvSpPr txBox="1"/>
          <p:nvPr/>
        </p:nvSpPr>
        <p:spPr>
          <a:xfrm>
            <a:off x="1043051" y="17686294"/>
            <a:ext cx="7749659" cy="523220"/>
          </a:xfrm>
          <a:prstGeom prst="rect">
            <a:avLst/>
          </a:prstGeom>
          <a:solidFill>
            <a:srgbClr val="2DAAF7"/>
          </a:solidFill>
        </p:spPr>
        <p:txBody>
          <a:bodyPr wrap="square" rtlCol="0">
            <a:spAutoFit/>
          </a:bodyPr>
          <a:lstStyle/>
          <a:p>
            <a:r>
              <a:rPr lang="es-EC" sz="2800" b="1" dirty="0">
                <a:solidFill>
                  <a:srgbClr val="FF0000"/>
                </a:solidFill>
              </a:rPr>
              <a:t>GOAL</a:t>
            </a:r>
          </a:p>
        </p:txBody>
      </p:sp>
      <p:sp>
        <p:nvSpPr>
          <p:cNvPr id="56" name="CuadroTexto 55">
            <a:extLst>
              <a:ext uri="{FF2B5EF4-FFF2-40B4-BE49-F238E27FC236}">
                <a16:creationId xmlns:a16="http://schemas.microsoft.com/office/drawing/2014/main" id="{F53B6ACA-CD3E-40A0-A027-A08EA12A8983}"/>
              </a:ext>
            </a:extLst>
          </p:cNvPr>
          <p:cNvSpPr txBox="1"/>
          <p:nvPr/>
        </p:nvSpPr>
        <p:spPr>
          <a:xfrm>
            <a:off x="1076319" y="10014072"/>
            <a:ext cx="7799629" cy="523220"/>
          </a:xfrm>
          <a:prstGeom prst="rect">
            <a:avLst/>
          </a:prstGeom>
          <a:solidFill>
            <a:srgbClr val="26FA49"/>
          </a:solidFill>
        </p:spPr>
        <p:txBody>
          <a:bodyPr wrap="square" rtlCol="0">
            <a:spAutoFit/>
          </a:bodyPr>
          <a:lstStyle/>
          <a:p>
            <a:r>
              <a:rPr lang="es-EC" sz="2800" b="1" dirty="0">
                <a:solidFill>
                  <a:srgbClr val="FF0000"/>
                </a:solidFill>
              </a:rPr>
              <a:t>INTRODUCTION</a:t>
            </a:r>
          </a:p>
        </p:txBody>
      </p:sp>
      <p:sp>
        <p:nvSpPr>
          <p:cNvPr id="57" name="CuadroTexto 56">
            <a:extLst>
              <a:ext uri="{FF2B5EF4-FFF2-40B4-BE49-F238E27FC236}">
                <a16:creationId xmlns:a16="http://schemas.microsoft.com/office/drawing/2014/main" id="{619BE830-4F28-4D07-9DEE-D63457AE1F84}"/>
              </a:ext>
            </a:extLst>
          </p:cNvPr>
          <p:cNvSpPr txBox="1"/>
          <p:nvPr/>
        </p:nvSpPr>
        <p:spPr>
          <a:xfrm>
            <a:off x="1108841" y="20564628"/>
            <a:ext cx="7749659" cy="523220"/>
          </a:xfrm>
          <a:prstGeom prst="rect">
            <a:avLst/>
          </a:prstGeom>
          <a:solidFill>
            <a:srgbClr val="FFFF00"/>
          </a:solidFill>
        </p:spPr>
        <p:txBody>
          <a:bodyPr wrap="square" rtlCol="0">
            <a:spAutoFit/>
          </a:bodyPr>
          <a:lstStyle/>
          <a:p>
            <a:r>
              <a:rPr lang="es-EC" sz="2800" b="1" dirty="0">
                <a:solidFill>
                  <a:srgbClr val="FF0000"/>
                </a:solidFill>
              </a:rPr>
              <a:t>MATERIALS</a:t>
            </a:r>
          </a:p>
        </p:txBody>
      </p:sp>
      <p:sp>
        <p:nvSpPr>
          <p:cNvPr id="59" name="CuadroTexto 58">
            <a:extLst>
              <a:ext uri="{FF2B5EF4-FFF2-40B4-BE49-F238E27FC236}">
                <a16:creationId xmlns:a16="http://schemas.microsoft.com/office/drawing/2014/main" id="{C40E2A1E-D242-4672-BAF3-EBA327150933}"/>
              </a:ext>
            </a:extLst>
          </p:cNvPr>
          <p:cNvSpPr txBox="1"/>
          <p:nvPr/>
        </p:nvSpPr>
        <p:spPr>
          <a:xfrm>
            <a:off x="1135893" y="25490511"/>
            <a:ext cx="7656817" cy="523220"/>
          </a:xfrm>
          <a:prstGeom prst="rect">
            <a:avLst/>
          </a:prstGeom>
          <a:solidFill>
            <a:srgbClr val="FFC000"/>
          </a:solidFill>
        </p:spPr>
        <p:txBody>
          <a:bodyPr wrap="square" rtlCol="0">
            <a:spAutoFit/>
          </a:bodyPr>
          <a:lstStyle/>
          <a:p>
            <a:r>
              <a:rPr lang="es-EC" sz="2800" b="1" dirty="0">
                <a:solidFill>
                  <a:srgbClr val="FF0000"/>
                </a:solidFill>
              </a:rPr>
              <a:t>METHODS</a:t>
            </a:r>
          </a:p>
        </p:txBody>
      </p:sp>
      <p:sp>
        <p:nvSpPr>
          <p:cNvPr id="61" name="TextBox 62">
            <a:extLst>
              <a:ext uri="{FF2B5EF4-FFF2-40B4-BE49-F238E27FC236}">
                <a16:creationId xmlns:a16="http://schemas.microsoft.com/office/drawing/2014/main" id="{42CD4B50-6323-4B54-B472-229E7457A7AD}"/>
              </a:ext>
            </a:extLst>
          </p:cNvPr>
          <p:cNvSpPr txBox="1">
            <a:spLocks noChangeArrowheads="1"/>
          </p:cNvSpPr>
          <p:nvPr/>
        </p:nvSpPr>
        <p:spPr bwMode="auto">
          <a:xfrm>
            <a:off x="9430074" y="10014072"/>
            <a:ext cx="11201060" cy="20063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463" tIns="46230" rIns="92463" bIns="46230">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457200" indent="-6334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914400" indent="-5064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371600" indent="-5064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1828800" indent="-5064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lgn="just">
              <a:lnSpc>
                <a:spcPct val="150000"/>
              </a:lnSpc>
              <a:spcBef>
                <a:spcPct val="0"/>
              </a:spcBef>
              <a:buClrTx/>
              <a:buSzTx/>
              <a:buFontTx/>
              <a:buNone/>
            </a:pPr>
            <a:endParaRPr lang="en-US" sz="2800" dirty="0">
              <a:effectLst/>
              <a:latin typeface="Times New Roman" panose="02020603050405020304" pitchFamily="18" charset="0"/>
              <a:ea typeface="SimSun" panose="02010600030101010101" pitchFamily="2" charset="-122"/>
            </a:endParaRPr>
          </a:p>
          <a:p>
            <a:pPr algn="ctr">
              <a:lnSpc>
                <a:spcPct val="150000"/>
              </a:lnSpc>
              <a:spcBef>
                <a:spcPct val="0"/>
              </a:spcBef>
              <a:buClrTx/>
              <a:buSzTx/>
              <a:buFontTx/>
              <a:buNone/>
            </a:pPr>
            <a:r>
              <a:rPr lang="en-US" sz="2800" b="1" dirty="0">
                <a:effectLst/>
                <a:latin typeface="+mj-lt"/>
                <a:ea typeface="SimSun" panose="02010600030101010101" pitchFamily="2" charset="-122"/>
              </a:rPr>
              <a:t>Proper prototype of virtual environments based on AI</a:t>
            </a: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None/>
            </a:pPr>
            <a:r>
              <a:rPr lang="en-US" sz="2800" dirty="0">
                <a:effectLst/>
                <a:latin typeface="+mj-lt"/>
                <a:ea typeface="Times New Roman" panose="02020603050405020304" pitchFamily="18" charset="0"/>
              </a:rPr>
              <a:t>The solutions imposed by the authors of the references [9-19] are valid in virtual environments with their contribution to the investigation; the "Proper prototype of virtual environments based on AI" that is presented consists of defining the characteristics, capabilities, virtual community, IT infrastructure; where knowledge and information and digital material based on the reality of a higher education institution are applied.</a:t>
            </a:r>
            <a:endParaRPr lang="es-EC" sz="2800" dirty="0">
              <a:effectLst/>
              <a:latin typeface="+mj-lt"/>
              <a:ea typeface="Times New Roman" panose="02020603050405020304" pitchFamily="18" charset="0"/>
            </a:endParaRPr>
          </a:p>
          <a:p>
            <a:pPr algn="just">
              <a:lnSpc>
                <a:spcPct val="150000"/>
              </a:lnSpc>
              <a:spcBef>
                <a:spcPct val="0"/>
              </a:spcBef>
              <a:buClrTx/>
              <a:buSzTx/>
              <a:buFontTx/>
              <a:buNone/>
            </a:pPr>
            <a:endParaRPr lang="en-US" altLang="zh-CN" sz="2800" dirty="0">
              <a:solidFill>
                <a:srgbClr val="FF0000"/>
              </a:solidFill>
              <a:latin typeface="+mn-lt"/>
              <a:ea typeface="標楷體" pitchFamily="65" charset="-128"/>
            </a:endParaRPr>
          </a:p>
          <a:p>
            <a:pPr algn="just">
              <a:lnSpc>
                <a:spcPct val="150000"/>
              </a:lnSpc>
              <a:spcBef>
                <a:spcPct val="0"/>
              </a:spcBef>
              <a:buClrTx/>
              <a:buSzTx/>
              <a:buFontTx/>
              <a:buNone/>
            </a:pPr>
            <a:endParaRPr lang="en-US" sz="2800" dirty="0">
              <a:effectLst/>
              <a:latin typeface="+mj-lt"/>
              <a:ea typeface="SimSun" panose="02010600030101010101" pitchFamily="2" charset="-122"/>
            </a:endParaRPr>
          </a:p>
          <a:p>
            <a:pPr algn="just">
              <a:lnSpc>
                <a:spcPct val="150000"/>
              </a:lnSpc>
              <a:spcBef>
                <a:spcPct val="0"/>
              </a:spcBef>
              <a:buClrTx/>
              <a:buSzTx/>
              <a:buFontTx/>
              <a:buNone/>
            </a:pPr>
            <a:r>
              <a:rPr lang="en-US" sz="2800" dirty="0">
                <a:effectLst/>
                <a:latin typeface="+mj-lt"/>
                <a:ea typeface="SimSun" panose="02010600030101010101" pitchFamily="2" charset="-122"/>
              </a:rPr>
              <a:t>The authors thank the collaboration of the authorities of the Instituto </a:t>
            </a:r>
            <a:r>
              <a:rPr lang="en-US" sz="2800" dirty="0" err="1">
                <a:effectLst/>
                <a:latin typeface="+mj-lt"/>
                <a:ea typeface="SimSun" panose="02010600030101010101" pitchFamily="2" charset="-122"/>
              </a:rPr>
              <a:t>Tecnológico</a:t>
            </a:r>
            <a:r>
              <a:rPr lang="en-US" sz="2800" dirty="0">
                <a:effectLst/>
                <a:latin typeface="+mj-lt"/>
                <a:ea typeface="SimSun" panose="02010600030101010101" pitchFamily="2" charset="-122"/>
              </a:rPr>
              <a:t> Superior </a:t>
            </a:r>
            <a:r>
              <a:rPr lang="en-US" sz="2800" dirty="0" err="1">
                <a:effectLst/>
                <a:latin typeface="+mj-lt"/>
                <a:ea typeface="SimSun" panose="02010600030101010101" pitchFamily="2" charset="-122"/>
              </a:rPr>
              <a:t>Rumiñahui</a:t>
            </a:r>
            <a:r>
              <a:rPr lang="en-US" sz="2800" dirty="0">
                <a:effectLst/>
                <a:latin typeface="+mj-lt"/>
                <a:ea typeface="SimSun" panose="02010600030101010101" pitchFamily="2" charset="-122"/>
              </a:rPr>
              <a:t> and the Secretary of Higher Education, Science, Technology and Innovation </a:t>
            </a:r>
            <a:r>
              <a:rPr lang="en-US" sz="2800" dirty="0" err="1">
                <a:effectLst/>
                <a:latin typeface="+mj-lt"/>
                <a:ea typeface="SimSun" panose="02010600030101010101" pitchFamily="2" charset="-122"/>
              </a:rPr>
              <a:t>Senescyt</a:t>
            </a:r>
            <a:r>
              <a:rPr lang="en-US" sz="2800" dirty="0">
                <a:effectLst/>
                <a:latin typeface="+mj-lt"/>
                <a:ea typeface="SimSun" panose="02010600030101010101" pitchFamily="2" charset="-122"/>
              </a:rPr>
              <a:t>.</a:t>
            </a:r>
            <a:endParaRPr lang="en-US" altLang="zh-CN" sz="2800" dirty="0">
              <a:solidFill>
                <a:srgbClr val="FF0000"/>
              </a:solidFill>
              <a:latin typeface="+mn-lt"/>
              <a:ea typeface="標楷體" pitchFamily="65" charset="-128"/>
            </a:endParaRPr>
          </a:p>
        </p:txBody>
      </p:sp>
      <p:sp>
        <p:nvSpPr>
          <p:cNvPr id="62" name="CuadroTexto 61">
            <a:extLst>
              <a:ext uri="{FF2B5EF4-FFF2-40B4-BE49-F238E27FC236}">
                <a16:creationId xmlns:a16="http://schemas.microsoft.com/office/drawing/2014/main" id="{99F21F17-01C1-420B-A9C1-D03909109798}"/>
              </a:ext>
            </a:extLst>
          </p:cNvPr>
          <p:cNvSpPr txBox="1"/>
          <p:nvPr/>
        </p:nvSpPr>
        <p:spPr>
          <a:xfrm>
            <a:off x="9497090" y="10001640"/>
            <a:ext cx="11084551" cy="523220"/>
          </a:xfrm>
          <a:prstGeom prst="rect">
            <a:avLst/>
          </a:prstGeom>
          <a:solidFill>
            <a:schemeClr val="accent2">
              <a:lumMod val="40000"/>
              <a:lumOff val="60000"/>
            </a:schemeClr>
          </a:solidFill>
        </p:spPr>
        <p:txBody>
          <a:bodyPr wrap="square" rtlCol="0">
            <a:spAutoFit/>
          </a:bodyPr>
          <a:lstStyle/>
          <a:p>
            <a:r>
              <a:rPr lang="es-EC" sz="2800" b="1" dirty="0">
                <a:solidFill>
                  <a:srgbClr val="FF0000"/>
                </a:solidFill>
              </a:rPr>
              <a:t>RESULTS</a:t>
            </a:r>
          </a:p>
        </p:txBody>
      </p:sp>
      <p:pic>
        <p:nvPicPr>
          <p:cNvPr id="65" name="Imagen 64">
            <a:extLst>
              <a:ext uri="{FF2B5EF4-FFF2-40B4-BE49-F238E27FC236}">
                <a16:creationId xmlns:a16="http://schemas.microsoft.com/office/drawing/2014/main" id="{46348BE1-DC66-4720-A557-77202C08B5BB}"/>
              </a:ext>
            </a:extLst>
          </p:cNvPr>
          <p:cNvPicPr/>
          <p:nvPr/>
        </p:nvPicPr>
        <p:blipFill>
          <a:blip r:embed="rId5">
            <a:extLst>
              <a:ext uri="{28A0092B-C50C-407E-A947-70E740481C1C}">
                <a14:useLocalDpi xmlns:a14="http://schemas.microsoft.com/office/drawing/2010/main" val="0"/>
              </a:ext>
            </a:extLst>
          </a:blip>
          <a:stretch>
            <a:fillRect/>
          </a:stretch>
        </p:blipFill>
        <p:spPr>
          <a:xfrm>
            <a:off x="10030387" y="11336710"/>
            <a:ext cx="10310187" cy="10708876"/>
          </a:xfrm>
          <a:prstGeom prst="rect">
            <a:avLst/>
          </a:prstGeom>
        </p:spPr>
      </p:pic>
      <p:sp>
        <p:nvSpPr>
          <p:cNvPr id="66" name="CuadroTexto 65">
            <a:extLst>
              <a:ext uri="{FF2B5EF4-FFF2-40B4-BE49-F238E27FC236}">
                <a16:creationId xmlns:a16="http://schemas.microsoft.com/office/drawing/2014/main" id="{BA8446A3-0A60-4034-8958-CA5DD6CA919E}"/>
              </a:ext>
            </a:extLst>
          </p:cNvPr>
          <p:cNvSpPr txBox="1"/>
          <p:nvPr/>
        </p:nvSpPr>
        <p:spPr>
          <a:xfrm>
            <a:off x="9497091" y="22197542"/>
            <a:ext cx="11121828" cy="523220"/>
          </a:xfrm>
          <a:prstGeom prst="rect">
            <a:avLst/>
          </a:prstGeom>
          <a:solidFill>
            <a:schemeClr val="bg1">
              <a:lumMod val="65000"/>
            </a:schemeClr>
          </a:solidFill>
        </p:spPr>
        <p:txBody>
          <a:bodyPr wrap="square" rtlCol="0">
            <a:spAutoFit/>
          </a:bodyPr>
          <a:lstStyle/>
          <a:p>
            <a:r>
              <a:rPr lang="es-EC" sz="2800" b="1" dirty="0">
                <a:solidFill>
                  <a:srgbClr val="FF0000"/>
                </a:solidFill>
              </a:rPr>
              <a:t>DISCUSSION</a:t>
            </a:r>
          </a:p>
        </p:txBody>
      </p:sp>
      <p:sp>
        <p:nvSpPr>
          <p:cNvPr id="68" name="CuadroTexto 67">
            <a:extLst>
              <a:ext uri="{FF2B5EF4-FFF2-40B4-BE49-F238E27FC236}">
                <a16:creationId xmlns:a16="http://schemas.microsoft.com/office/drawing/2014/main" id="{38BD563F-FA2E-41DC-8638-E6D461BCD704}"/>
              </a:ext>
            </a:extLst>
          </p:cNvPr>
          <p:cNvSpPr txBox="1"/>
          <p:nvPr/>
        </p:nvSpPr>
        <p:spPr>
          <a:xfrm>
            <a:off x="9510247" y="27143070"/>
            <a:ext cx="11121828" cy="523220"/>
          </a:xfrm>
          <a:prstGeom prst="rect">
            <a:avLst/>
          </a:prstGeom>
          <a:solidFill>
            <a:schemeClr val="accent6">
              <a:lumMod val="40000"/>
              <a:lumOff val="60000"/>
            </a:schemeClr>
          </a:solidFill>
        </p:spPr>
        <p:txBody>
          <a:bodyPr wrap="square" rtlCol="0">
            <a:spAutoFit/>
          </a:bodyPr>
          <a:lstStyle/>
          <a:p>
            <a:r>
              <a:rPr lang="es-EC" sz="2800" b="1" dirty="0">
                <a:solidFill>
                  <a:srgbClr val="FF0000"/>
                </a:solidFill>
              </a:rPr>
              <a:t>ACKNOWLEDGMENTS</a:t>
            </a:r>
          </a:p>
        </p:txBody>
      </p:sp>
    </p:spTree>
  </p:cSld>
  <p:clrMapOvr>
    <a:masterClrMapping/>
  </p:clrMapOvr>
  <p:transition spd="slow">
    <p:randomBar dir="vert"/>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TotalTime>
  <Words>390</Words>
  <Application>Microsoft Office PowerPoint</Application>
  <PresentationFormat>Personalizado</PresentationFormat>
  <Paragraphs>48</Paragraphs>
  <Slides>1</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等线</vt:lpstr>
      <vt:lpstr>等线 Light</vt:lpstr>
      <vt:lpstr>Arial</vt:lpstr>
      <vt:lpstr>Times New Roman</vt:lpstr>
      <vt:lpstr>Wingdings</vt:lpstr>
      <vt:lpstr>Office 主题​​</vt:lpstr>
      <vt:lpstr>Analysis of Artificial Intelligence Applied in Virtual Learning Environments in Higher Education for Ecuador </vt:lpstr>
    </vt:vector>
  </TitlesOfParts>
  <Company>NCHU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5555555555555555</dc:title>
  <dc:creator>KOMAZU</dc:creator>
  <cp:lastModifiedBy>SEGUNDO M. TOAPANTA TOAPANTA</cp:lastModifiedBy>
  <cp:revision>853</cp:revision>
  <cp:lastPrinted>2002-03-27T11:30:05Z</cp:lastPrinted>
  <dcterms:created xsi:type="dcterms:W3CDTF">2001-11-06T12:26:33Z</dcterms:created>
  <dcterms:modified xsi:type="dcterms:W3CDTF">2022-11-03T03:19:59Z</dcterms:modified>
</cp:coreProperties>
</file>