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599525" cy="51120675"/>
  <p:notesSz cx="9144000" cy="6858000"/>
  <p:defaultTextStyle>
    <a:defPPr>
      <a:defRPr lang="zh-CN"/>
    </a:defPPr>
    <a:lvl1pPr marL="0" algn="l" defTabSz="4098798" rtl="0" eaLnBrk="1" latinLnBrk="0" hangingPunct="1">
      <a:defRPr sz="8100" kern="1200">
        <a:solidFill>
          <a:schemeClr val="tx1"/>
        </a:solidFill>
        <a:latin typeface="+mn-lt"/>
        <a:ea typeface="+mn-ea"/>
        <a:cs typeface="+mn-cs"/>
      </a:defRPr>
    </a:lvl1pPr>
    <a:lvl2pPr marL="2049399" algn="l" defTabSz="4098798" rtl="0" eaLnBrk="1" latinLnBrk="0" hangingPunct="1">
      <a:defRPr sz="8100" kern="1200">
        <a:solidFill>
          <a:schemeClr val="tx1"/>
        </a:solidFill>
        <a:latin typeface="+mn-lt"/>
        <a:ea typeface="+mn-ea"/>
        <a:cs typeface="+mn-cs"/>
      </a:defRPr>
    </a:lvl2pPr>
    <a:lvl3pPr marL="4098798" algn="l" defTabSz="4098798" rtl="0" eaLnBrk="1" latinLnBrk="0" hangingPunct="1">
      <a:defRPr sz="8100" kern="1200">
        <a:solidFill>
          <a:schemeClr val="tx1"/>
        </a:solidFill>
        <a:latin typeface="+mn-lt"/>
        <a:ea typeface="+mn-ea"/>
        <a:cs typeface="+mn-cs"/>
      </a:defRPr>
    </a:lvl3pPr>
    <a:lvl4pPr marL="6148197" algn="l" defTabSz="4098798" rtl="0" eaLnBrk="1" latinLnBrk="0" hangingPunct="1">
      <a:defRPr sz="8100" kern="1200">
        <a:solidFill>
          <a:schemeClr val="tx1"/>
        </a:solidFill>
        <a:latin typeface="+mn-lt"/>
        <a:ea typeface="+mn-ea"/>
        <a:cs typeface="+mn-cs"/>
      </a:defRPr>
    </a:lvl4pPr>
    <a:lvl5pPr marL="8197596" algn="l" defTabSz="4098798" rtl="0" eaLnBrk="1" latinLnBrk="0" hangingPunct="1">
      <a:defRPr sz="8100" kern="1200">
        <a:solidFill>
          <a:schemeClr val="tx1"/>
        </a:solidFill>
        <a:latin typeface="+mn-lt"/>
        <a:ea typeface="+mn-ea"/>
        <a:cs typeface="+mn-cs"/>
      </a:defRPr>
    </a:lvl5pPr>
    <a:lvl6pPr marL="10246995" algn="l" defTabSz="4098798" rtl="0" eaLnBrk="1" latinLnBrk="0" hangingPunct="1">
      <a:defRPr sz="8100" kern="1200">
        <a:solidFill>
          <a:schemeClr val="tx1"/>
        </a:solidFill>
        <a:latin typeface="+mn-lt"/>
        <a:ea typeface="+mn-ea"/>
        <a:cs typeface="+mn-cs"/>
      </a:defRPr>
    </a:lvl6pPr>
    <a:lvl7pPr marL="12296394" algn="l" defTabSz="4098798" rtl="0" eaLnBrk="1" latinLnBrk="0" hangingPunct="1">
      <a:defRPr sz="8100" kern="1200">
        <a:solidFill>
          <a:schemeClr val="tx1"/>
        </a:solidFill>
        <a:latin typeface="+mn-lt"/>
        <a:ea typeface="+mn-ea"/>
        <a:cs typeface="+mn-cs"/>
      </a:defRPr>
    </a:lvl7pPr>
    <a:lvl8pPr marL="14345793" algn="l" defTabSz="4098798" rtl="0" eaLnBrk="1" latinLnBrk="0" hangingPunct="1">
      <a:defRPr sz="8100" kern="1200">
        <a:solidFill>
          <a:schemeClr val="tx1"/>
        </a:solidFill>
        <a:latin typeface="+mn-lt"/>
        <a:ea typeface="+mn-ea"/>
        <a:cs typeface="+mn-cs"/>
      </a:defRPr>
    </a:lvl8pPr>
    <a:lvl9pPr marL="16395192" algn="l" defTabSz="4098798"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58" userDrawn="1">
          <p15:clr>
            <a:srgbClr val="A4A3A4"/>
          </p15:clr>
        </p15:guide>
        <p15:guide id="2" pos="6871" userDrawn="1">
          <p15:clr>
            <a:srgbClr val="A4A3A4"/>
          </p15:clr>
        </p15:guide>
        <p15:guide id="3" orient="horz" pos="16101" userDrawn="1">
          <p15:clr>
            <a:srgbClr val="A4A3A4"/>
          </p15:clr>
        </p15:guide>
        <p15:guide id="4" pos="68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489"/>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740CF-530B-4DF0-B1DC-1764D1796E15}" v="4" dt="2024-06-13T05:58:20.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29" autoAdjust="0"/>
    <p:restoredTop sz="92444" autoAdjust="0"/>
  </p:normalViewPr>
  <p:slideViewPr>
    <p:cSldViewPr>
      <p:cViewPr>
        <p:scale>
          <a:sx n="25" d="100"/>
          <a:sy n="25" d="100"/>
        </p:scale>
        <p:origin x="3732" y="-1152"/>
      </p:cViewPr>
      <p:guideLst>
        <p:guide orient="horz" pos="27258"/>
        <p:guide pos="6871"/>
        <p:guide orient="horz" pos="16101"/>
        <p:guide pos="68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 Abdel Wahab" userId="8815a9c8-fbda-476b-865e-663ce9e6c48a" providerId="ADAL" clId="{767740CF-530B-4DF0-B1DC-1764D1796E15}"/>
    <pc:docChg chg="custSel modSld">
      <pc:chgData name="Magd Abdel Wahab" userId="8815a9c8-fbda-476b-865e-663ce9e6c48a" providerId="ADAL" clId="{767740CF-530B-4DF0-B1DC-1764D1796E15}" dt="2024-06-14T04:37:36.308" v="99" actId="20577"/>
      <pc:docMkLst>
        <pc:docMk/>
      </pc:docMkLst>
      <pc:sldChg chg="addSp delSp modSp mod">
        <pc:chgData name="Magd Abdel Wahab" userId="8815a9c8-fbda-476b-865e-663ce9e6c48a" providerId="ADAL" clId="{767740CF-530B-4DF0-B1DC-1764D1796E15}" dt="2024-06-14T04:37:36.308" v="99" actId="20577"/>
        <pc:sldMkLst>
          <pc:docMk/>
          <pc:sldMk cId="891139220" sldId="256"/>
        </pc:sldMkLst>
        <pc:spChg chg="mod">
          <ac:chgData name="Magd Abdel Wahab" userId="8815a9c8-fbda-476b-865e-663ce9e6c48a" providerId="ADAL" clId="{767740CF-530B-4DF0-B1DC-1764D1796E15}" dt="2024-06-13T05:56:48.288" v="21" actId="20577"/>
          <ac:spMkLst>
            <pc:docMk/>
            <pc:sldMk cId="891139220" sldId="256"/>
            <ac:spMk id="6" creationId="{00000000-0000-0000-0000-000000000000}"/>
          </ac:spMkLst>
        </pc:spChg>
        <pc:spChg chg="mod">
          <ac:chgData name="Magd Abdel Wahab" userId="8815a9c8-fbda-476b-865e-663ce9e6c48a" providerId="ADAL" clId="{767740CF-530B-4DF0-B1DC-1764D1796E15}" dt="2024-06-14T04:37:36.308" v="99" actId="20577"/>
          <ac:spMkLst>
            <pc:docMk/>
            <pc:sldMk cId="891139220" sldId="256"/>
            <ac:spMk id="14" creationId="{1FB40114-5437-481A-B036-DFD64F12D529}"/>
          </ac:spMkLst>
        </pc:spChg>
        <pc:spChg chg="mod">
          <ac:chgData name="Magd Abdel Wahab" userId="8815a9c8-fbda-476b-865e-663ce9e6c48a" providerId="ADAL" clId="{767740CF-530B-4DF0-B1DC-1764D1796E15}" dt="2024-06-13T05:59:39.291" v="95" actId="20577"/>
          <ac:spMkLst>
            <pc:docMk/>
            <pc:sldMk cId="891139220" sldId="256"/>
            <ac:spMk id="16" creationId="{7E8615DA-4507-4F65-B750-59716D10F706}"/>
          </ac:spMkLst>
        </pc:spChg>
        <pc:picChg chg="add mod">
          <ac:chgData name="Magd Abdel Wahab" userId="8815a9c8-fbda-476b-865e-663ce9e6c48a" providerId="ADAL" clId="{767740CF-530B-4DF0-B1DC-1764D1796E15}" dt="2024-06-13T05:56:42.507" v="19" actId="14100"/>
          <ac:picMkLst>
            <pc:docMk/>
            <pc:sldMk cId="891139220" sldId="256"/>
            <ac:picMk id="3" creationId="{10118CD0-B8FC-E639-05E2-E9AA851CD248}"/>
          </ac:picMkLst>
        </pc:picChg>
        <pc:picChg chg="del">
          <ac:chgData name="Magd Abdel Wahab" userId="8815a9c8-fbda-476b-865e-663ce9e6c48a" providerId="ADAL" clId="{767740CF-530B-4DF0-B1DC-1764D1796E15}" dt="2024-06-13T05:54:50.515" v="0" actId="478"/>
          <ac:picMkLst>
            <pc:docMk/>
            <pc:sldMk cId="891139220" sldId="256"/>
            <ac:picMk id="4" creationId="{7200CA04-22D6-91AC-4C14-43D45D43B911}"/>
          </ac:picMkLst>
        </pc:picChg>
      </pc:sldChg>
    </pc:docChg>
  </pc:docChgLst>
  <pc:docChgLst>
    <pc:chgData name="Magd Abdel Wahab" userId="8815a9c8-fbda-476b-865e-663ce9e6c48a" providerId="ADAL" clId="{CC329EF2-E45E-4500-BBE8-337B06C6988E}"/>
    <pc:docChg chg="modSld">
      <pc:chgData name="Magd Abdel Wahab" userId="8815a9c8-fbda-476b-865e-663ce9e6c48a" providerId="ADAL" clId="{CC329EF2-E45E-4500-BBE8-337B06C6988E}" dt="2024-06-13T07:28:06.998" v="1" actId="20577"/>
      <pc:docMkLst>
        <pc:docMk/>
      </pc:docMkLst>
      <pc:sldChg chg="modSp mod">
        <pc:chgData name="Magd Abdel Wahab" userId="8815a9c8-fbda-476b-865e-663ce9e6c48a" providerId="ADAL" clId="{CC329EF2-E45E-4500-BBE8-337B06C6988E}" dt="2024-06-13T07:28:06.998" v="1" actId="20577"/>
        <pc:sldMkLst>
          <pc:docMk/>
          <pc:sldMk cId="891139220" sldId="256"/>
        </pc:sldMkLst>
        <pc:spChg chg="mod">
          <ac:chgData name="Magd Abdel Wahab" userId="8815a9c8-fbda-476b-865e-663ce9e6c48a" providerId="ADAL" clId="{CC329EF2-E45E-4500-BBE8-337B06C6988E}" dt="2024-06-13T07:28:06.998" v="1" actId="20577"/>
          <ac:spMkLst>
            <pc:docMk/>
            <pc:sldMk cId="891139220" sldId="256"/>
            <ac:spMk id="16" creationId="{7E8615DA-4507-4F65-B750-59716D10F7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54FB72D-307F-4901-8592-ADD79733337A}" type="datetimeFigureOut">
              <a:rPr lang="zh-CN" altLang="en-US" smtClean="0"/>
              <a:t>2024/6/25</a:t>
            </a:fld>
            <a:endParaRPr lang="zh-CN" altLang="en-US"/>
          </a:p>
        </p:txBody>
      </p:sp>
      <p:sp>
        <p:nvSpPr>
          <p:cNvPr id="4" name="幻灯片图像占位符 3"/>
          <p:cNvSpPr>
            <a:spLocks noGrp="1" noRot="1" noChangeAspect="1"/>
          </p:cNvSpPr>
          <p:nvPr>
            <p:ph type="sldImg" idx="2"/>
          </p:nvPr>
        </p:nvSpPr>
        <p:spPr>
          <a:xfrm>
            <a:off x="4029075" y="514350"/>
            <a:ext cx="108585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52B2422-7D65-4379-A1BF-7931E8116CB4}" type="slidenum">
              <a:rPr lang="zh-CN" altLang="en-US" smtClean="0"/>
              <a:t>‹#›</a:t>
            </a:fld>
            <a:endParaRPr lang="zh-CN" altLang="en-US"/>
          </a:p>
        </p:txBody>
      </p:sp>
    </p:spTree>
    <p:extLst>
      <p:ext uri="{BB962C8B-B14F-4D97-AF65-F5344CB8AC3E}">
        <p14:creationId xmlns:p14="http://schemas.microsoft.com/office/powerpoint/2010/main" val="258497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29075" y="514350"/>
            <a:ext cx="108585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2B2422-7D65-4379-A1BF-7931E8116CB4}" type="slidenum">
              <a:rPr lang="zh-CN" altLang="en-US" smtClean="0"/>
              <a:t>1</a:t>
            </a:fld>
            <a:endParaRPr lang="zh-CN" altLang="en-US"/>
          </a:p>
        </p:txBody>
      </p:sp>
    </p:spTree>
    <p:extLst>
      <p:ext uri="{BB962C8B-B14F-4D97-AF65-F5344CB8AC3E}">
        <p14:creationId xmlns:p14="http://schemas.microsoft.com/office/powerpoint/2010/main" val="48233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19966" y="15880561"/>
            <a:ext cx="18359594" cy="10957813"/>
          </a:xfrm>
        </p:spPr>
        <p:txBody>
          <a:bodyPr/>
          <a:lstStyle/>
          <a:p>
            <a:r>
              <a:rPr lang="zh-CN" altLang="en-US"/>
              <a:t>单击此处编辑母版标题样式</a:t>
            </a:r>
          </a:p>
        </p:txBody>
      </p:sp>
      <p:sp>
        <p:nvSpPr>
          <p:cNvPr id="3" name="副标题 2"/>
          <p:cNvSpPr>
            <a:spLocks noGrp="1"/>
          </p:cNvSpPr>
          <p:nvPr>
            <p:ph type="subTitle" idx="1"/>
          </p:nvPr>
        </p:nvSpPr>
        <p:spPr>
          <a:xfrm>
            <a:off x="3239932" y="28968402"/>
            <a:ext cx="15119668" cy="13064169"/>
          </a:xfrm>
        </p:spPr>
        <p:txBody>
          <a:bodyPr/>
          <a:lstStyle>
            <a:lvl1pPr marL="0" indent="0" algn="ctr">
              <a:buNone/>
              <a:defRPr>
                <a:solidFill>
                  <a:schemeClr val="tx1">
                    <a:tint val="75000"/>
                  </a:schemeClr>
                </a:solidFill>
              </a:defRPr>
            </a:lvl1pPr>
            <a:lvl2pPr marL="3462883" indent="0" algn="ctr">
              <a:buNone/>
              <a:defRPr>
                <a:solidFill>
                  <a:schemeClr val="tx1">
                    <a:tint val="75000"/>
                  </a:schemeClr>
                </a:solidFill>
              </a:defRPr>
            </a:lvl2pPr>
            <a:lvl3pPr marL="6925765" indent="0" algn="ctr">
              <a:buNone/>
              <a:defRPr>
                <a:solidFill>
                  <a:schemeClr val="tx1">
                    <a:tint val="75000"/>
                  </a:schemeClr>
                </a:solidFill>
              </a:defRPr>
            </a:lvl3pPr>
            <a:lvl4pPr marL="10388612" indent="0" algn="ctr">
              <a:buNone/>
              <a:defRPr>
                <a:solidFill>
                  <a:schemeClr val="tx1">
                    <a:tint val="75000"/>
                  </a:schemeClr>
                </a:solidFill>
              </a:defRPr>
            </a:lvl4pPr>
            <a:lvl5pPr marL="13851495" indent="0" algn="ctr">
              <a:buNone/>
              <a:defRPr>
                <a:solidFill>
                  <a:schemeClr val="tx1">
                    <a:tint val="75000"/>
                  </a:schemeClr>
                </a:solidFill>
              </a:defRPr>
            </a:lvl5pPr>
            <a:lvl6pPr marL="17314378" indent="0" algn="ctr">
              <a:buNone/>
              <a:defRPr>
                <a:solidFill>
                  <a:schemeClr val="tx1">
                    <a:tint val="75000"/>
                  </a:schemeClr>
                </a:solidFill>
              </a:defRPr>
            </a:lvl6pPr>
            <a:lvl7pPr marL="20777260" indent="0" algn="ctr">
              <a:buNone/>
              <a:defRPr>
                <a:solidFill>
                  <a:schemeClr val="tx1">
                    <a:tint val="75000"/>
                  </a:schemeClr>
                </a:solidFill>
              </a:defRPr>
            </a:lvl7pPr>
            <a:lvl8pPr marL="24240143" indent="0" algn="ctr">
              <a:buNone/>
              <a:defRPr>
                <a:solidFill>
                  <a:schemeClr val="tx1">
                    <a:tint val="75000"/>
                  </a:schemeClr>
                </a:solidFill>
              </a:defRPr>
            </a:lvl8pPr>
            <a:lvl9pPr marL="27703026"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5659655" y="2047219"/>
            <a:ext cx="4859892" cy="436182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079974" y="2047219"/>
            <a:ext cx="14219688" cy="436182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706214" y="32849781"/>
            <a:ext cx="18359594" cy="10153136"/>
          </a:xfrm>
        </p:spPr>
        <p:txBody>
          <a:bodyPr anchor="t"/>
          <a:lstStyle>
            <a:lvl1pPr algn="l">
              <a:defRPr sz="30258" b="1" cap="all"/>
            </a:lvl1pPr>
          </a:lstStyle>
          <a:p>
            <a:r>
              <a:rPr lang="zh-CN" altLang="en-US"/>
              <a:t>单击此处编辑母版标题样式</a:t>
            </a:r>
          </a:p>
        </p:txBody>
      </p:sp>
      <p:sp>
        <p:nvSpPr>
          <p:cNvPr id="3" name="文本占位符 2"/>
          <p:cNvSpPr>
            <a:spLocks noGrp="1"/>
          </p:cNvSpPr>
          <p:nvPr>
            <p:ph type="body" idx="1"/>
          </p:nvPr>
        </p:nvSpPr>
        <p:spPr>
          <a:xfrm>
            <a:off x="1706214" y="21667131"/>
            <a:ext cx="18359594" cy="11182642"/>
          </a:xfrm>
        </p:spPr>
        <p:txBody>
          <a:bodyPr anchor="b"/>
          <a:lstStyle>
            <a:lvl1pPr marL="0" indent="0">
              <a:buNone/>
              <a:defRPr sz="15213">
                <a:solidFill>
                  <a:schemeClr val="tx1">
                    <a:tint val="75000"/>
                  </a:schemeClr>
                </a:solidFill>
              </a:defRPr>
            </a:lvl1pPr>
            <a:lvl2pPr marL="3462883" indent="0">
              <a:buNone/>
              <a:defRPr sz="13678">
                <a:solidFill>
                  <a:schemeClr val="tx1">
                    <a:tint val="75000"/>
                  </a:schemeClr>
                </a:solidFill>
              </a:defRPr>
            </a:lvl2pPr>
            <a:lvl3pPr marL="6925765" indent="0">
              <a:buNone/>
              <a:defRPr sz="12187">
                <a:solidFill>
                  <a:schemeClr val="tx1">
                    <a:tint val="75000"/>
                  </a:schemeClr>
                </a:solidFill>
              </a:defRPr>
            </a:lvl3pPr>
            <a:lvl4pPr marL="10388612" indent="0">
              <a:buNone/>
              <a:defRPr sz="10651">
                <a:solidFill>
                  <a:schemeClr val="tx1">
                    <a:tint val="75000"/>
                  </a:schemeClr>
                </a:solidFill>
              </a:defRPr>
            </a:lvl4pPr>
            <a:lvl5pPr marL="13851495" indent="0">
              <a:buNone/>
              <a:defRPr sz="10651">
                <a:solidFill>
                  <a:schemeClr val="tx1">
                    <a:tint val="75000"/>
                  </a:schemeClr>
                </a:solidFill>
              </a:defRPr>
            </a:lvl5pPr>
            <a:lvl6pPr marL="17314378" indent="0">
              <a:buNone/>
              <a:defRPr sz="10651">
                <a:solidFill>
                  <a:schemeClr val="tx1">
                    <a:tint val="75000"/>
                  </a:schemeClr>
                </a:solidFill>
              </a:defRPr>
            </a:lvl6pPr>
            <a:lvl7pPr marL="20777260" indent="0">
              <a:buNone/>
              <a:defRPr sz="10651">
                <a:solidFill>
                  <a:schemeClr val="tx1">
                    <a:tint val="75000"/>
                  </a:schemeClr>
                </a:solidFill>
              </a:defRPr>
            </a:lvl7pPr>
            <a:lvl8pPr marL="24240143" indent="0">
              <a:buNone/>
              <a:defRPr sz="10651">
                <a:solidFill>
                  <a:schemeClr val="tx1">
                    <a:tint val="75000"/>
                  </a:schemeClr>
                </a:solidFill>
              </a:defRPr>
            </a:lvl8pPr>
            <a:lvl9pPr marL="27703026" indent="0">
              <a:buNone/>
              <a:defRPr sz="10651">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079980" y="11928174"/>
            <a:ext cx="9539790" cy="33737284"/>
          </a:xfrm>
        </p:spPr>
        <p:txBody>
          <a:bodyPr/>
          <a:lstStyle>
            <a:lvl1pPr>
              <a:defRPr sz="21302"/>
            </a:lvl1pPr>
            <a:lvl2pPr>
              <a:defRPr sz="18240"/>
            </a:lvl2pPr>
            <a:lvl3pPr>
              <a:defRPr sz="15213"/>
            </a:lvl3pPr>
            <a:lvl4pPr>
              <a:defRPr sz="13678"/>
            </a:lvl4pPr>
            <a:lvl5pPr>
              <a:defRPr sz="13678"/>
            </a:lvl5pPr>
            <a:lvl6pPr>
              <a:defRPr sz="13678"/>
            </a:lvl6pPr>
            <a:lvl7pPr>
              <a:defRPr sz="13678"/>
            </a:lvl7pPr>
            <a:lvl8pPr>
              <a:defRPr sz="13678"/>
            </a:lvl8pPr>
            <a:lvl9pPr>
              <a:defRPr sz="1367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0979763" y="11928174"/>
            <a:ext cx="9539790" cy="33737284"/>
          </a:xfrm>
        </p:spPr>
        <p:txBody>
          <a:bodyPr/>
          <a:lstStyle>
            <a:lvl1pPr>
              <a:defRPr sz="21302"/>
            </a:lvl1pPr>
            <a:lvl2pPr>
              <a:defRPr sz="18240"/>
            </a:lvl2pPr>
            <a:lvl3pPr>
              <a:defRPr sz="15213"/>
            </a:lvl3pPr>
            <a:lvl4pPr>
              <a:defRPr sz="13678"/>
            </a:lvl4pPr>
            <a:lvl5pPr>
              <a:defRPr sz="13678"/>
            </a:lvl5pPr>
            <a:lvl6pPr>
              <a:defRPr sz="13678"/>
            </a:lvl6pPr>
            <a:lvl7pPr>
              <a:defRPr sz="13678"/>
            </a:lvl7pPr>
            <a:lvl8pPr>
              <a:defRPr sz="13678"/>
            </a:lvl8pPr>
            <a:lvl9pPr>
              <a:defRPr sz="1367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079980" y="11442983"/>
            <a:ext cx="9543540" cy="4768896"/>
          </a:xfrm>
        </p:spPr>
        <p:txBody>
          <a:bodyPr anchor="b"/>
          <a:lstStyle>
            <a:lvl1pPr marL="0" indent="0">
              <a:buNone/>
              <a:defRPr sz="18240" b="1"/>
            </a:lvl1pPr>
            <a:lvl2pPr marL="3462883" indent="0">
              <a:buNone/>
              <a:defRPr sz="15213" b="1"/>
            </a:lvl2pPr>
            <a:lvl3pPr marL="6925765" indent="0">
              <a:buNone/>
              <a:defRPr sz="13678" b="1"/>
            </a:lvl3pPr>
            <a:lvl4pPr marL="10388612" indent="0">
              <a:buNone/>
              <a:defRPr sz="12187" b="1"/>
            </a:lvl4pPr>
            <a:lvl5pPr marL="13851495" indent="0">
              <a:buNone/>
              <a:defRPr sz="12187" b="1"/>
            </a:lvl5pPr>
            <a:lvl6pPr marL="17314378" indent="0">
              <a:buNone/>
              <a:defRPr sz="12187" b="1"/>
            </a:lvl6pPr>
            <a:lvl7pPr marL="20777260" indent="0">
              <a:buNone/>
              <a:defRPr sz="12187" b="1"/>
            </a:lvl7pPr>
            <a:lvl8pPr marL="24240143" indent="0">
              <a:buNone/>
              <a:defRPr sz="12187" b="1"/>
            </a:lvl8pPr>
            <a:lvl9pPr marL="27703026" indent="0">
              <a:buNone/>
              <a:defRPr sz="12187" b="1"/>
            </a:lvl9pPr>
          </a:lstStyle>
          <a:p>
            <a:pPr lvl="0"/>
            <a:r>
              <a:rPr lang="zh-CN" altLang="en-US"/>
              <a:t>单击此处编辑母版文本样式</a:t>
            </a:r>
          </a:p>
        </p:txBody>
      </p:sp>
      <p:sp>
        <p:nvSpPr>
          <p:cNvPr id="4" name="内容占位符 3"/>
          <p:cNvSpPr>
            <a:spLocks noGrp="1"/>
          </p:cNvSpPr>
          <p:nvPr>
            <p:ph sz="half" idx="2"/>
          </p:nvPr>
        </p:nvSpPr>
        <p:spPr>
          <a:xfrm>
            <a:off x="1079980" y="16211887"/>
            <a:ext cx="9543540" cy="29453558"/>
          </a:xfrm>
        </p:spPr>
        <p:txBody>
          <a:bodyPr/>
          <a:lstStyle>
            <a:lvl1pPr>
              <a:defRPr sz="18240"/>
            </a:lvl1pPr>
            <a:lvl2pPr>
              <a:defRPr sz="15213"/>
            </a:lvl2pPr>
            <a:lvl3pPr>
              <a:defRPr sz="13678"/>
            </a:lvl3pPr>
            <a:lvl4pPr>
              <a:defRPr sz="12187"/>
            </a:lvl4pPr>
            <a:lvl5pPr>
              <a:defRPr sz="12187"/>
            </a:lvl5pPr>
            <a:lvl6pPr>
              <a:defRPr sz="12187"/>
            </a:lvl6pPr>
            <a:lvl7pPr>
              <a:defRPr sz="12187"/>
            </a:lvl7pPr>
            <a:lvl8pPr>
              <a:defRPr sz="12187"/>
            </a:lvl8pPr>
            <a:lvl9pPr>
              <a:defRPr sz="1218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0972266" y="11442983"/>
            <a:ext cx="9547290" cy="4768896"/>
          </a:xfrm>
        </p:spPr>
        <p:txBody>
          <a:bodyPr anchor="b"/>
          <a:lstStyle>
            <a:lvl1pPr marL="0" indent="0">
              <a:buNone/>
              <a:defRPr sz="18240" b="1"/>
            </a:lvl1pPr>
            <a:lvl2pPr marL="3462883" indent="0">
              <a:buNone/>
              <a:defRPr sz="15213" b="1"/>
            </a:lvl2pPr>
            <a:lvl3pPr marL="6925765" indent="0">
              <a:buNone/>
              <a:defRPr sz="13678" b="1"/>
            </a:lvl3pPr>
            <a:lvl4pPr marL="10388612" indent="0">
              <a:buNone/>
              <a:defRPr sz="12187" b="1"/>
            </a:lvl4pPr>
            <a:lvl5pPr marL="13851495" indent="0">
              <a:buNone/>
              <a:defRPr sz="12187" b="1"/>
            </a:lvl5pPr>
            <a:lvl6pPr marL="17314378" indent="0">
              <a:buNone/>
              <a:defRPr sz="12187" b="1"/>
            </a:lvl6pPr>
            <a:lvl7pPr marL="20777260" indent="0">
              <a:buNone/>
              <a:defRPr sz="12187" b="1"/>
            </a:lvl7pPr>
            <a:lvl8pPr marL="24240143" indent="0">
              <a:buNone/>
              <a:defRPr sz="12187" b="1"/>
            </a:lvl8pPr>
            <a:lvl9pPr marL="27703026" indent="0">
              <a:buNone/>
              <a:defRPr sz="12187" b="1"/>
            </a:lvl9pPr>
          </a:lstStyle>
          <a:p>
            <a:pPr lvl="0"/>
            <a:r>
              <a:rPr lang="zh-CN" altLang="en-US"/>
              <a:t>单击此处编辑母版文本样式</a:t>
            </a:r>
          </a:p>
        </p:txBody>
      </p:sp>
      <p:sp>
        <p:nvSpPr>
          <p:cNvPr id="6" name="内容占位符 5"/>
          <p:cNvSpPr>
            <a:spLocks noGrp="1"/>
          </p:cNvSpPr>
          <p:nvPr>
            <p:ph sz="quarter" idx="4"/>
          </p:nvPr>
        </p:nvSpPr>
        <p:spPr>
          <a:xfrm>
            <a:off x="10972266" y="16211887"/>
            <a:ext cx="9547290" cy="29453558"/>
          </a:xfrm>
        </p:spPr>
        <p:txBody>
          <a:bodyPr/>
          <a:lstStyle>
            <a:lvl1pPr>
              <a:defRPr sz="18240"/>
            </a:lvl1pPr>
            <a:lvl2pPr>
              <a:defRPr sz="15213"/>
            </a:lvl2pPr>
            <a:lvl3pPr>
              <a:defRPr sz="13678"/>
            </a:lvl3pPr>
            <a:lvl4pPr>
              <a:defRPr sz="12187"/>
            </a:lvl4pPr>
            <a:lvl5pPr>
              <a:defRPr sz="12187"/>
            </a:lvl5pPr>
            <a:lvl6pPr>
              <a:defRPr sz="12187"/>
            </a:lvl6pPr>
            <a:lvl7pPr>
              <a:defRPr sz="12187"/>
            </a:lvl7pPr>
            <a:lvl8pPr>
              <a:defRPr sz="12187"/>
            </a:lvl8pPr>
            <a:lvl9pPr>
              <a:defRPr sz="1218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79984" y="2035361"/>
            <a:ext cx="7106094" cy="8662116"/>
          </a:xfrm>
        </p:spPr>
        <p:txBody>
          <a:bodyPr anchor="b"/>
          <a:lstStyle>
            <a:lvl1pPr algn="l">
              <a:defRPr sz="15213" b="1"/>
            </a:lvl1pPr>
          </a:lstStyle>
          <a:p>
            <a:r>
              <a:rPr lang="zh-CN" altLang="en-US"/>
              <a:t>单击此处编辑母版标题样式</a:t>
            </a:r>
          </a:p>
        </p:txBody>
      </p:sp>
      <p:sp>
        <p:nvSpPr>
          <p:cNvPr id="3" name="内容占位符 2"/>
          <p:cNvSpPr>
            <a:spLocks noGrp="1"/>
          </p:cNvSpPr>
          <p:nvPr>
            <p:ph idx="1"/>
          </p:nvPr>
        </p:nvSpPr>
        <p:spPr>
          <a:xfrm>
            <a:off x="8444818" y="2035370"/>
            <a:ext cx="12074732" cy="43630080"/>
          </a:xfrm>
        </p:spPr>
        <p:txBody>
          <a:bodyPr/>
          <a:lstStyle>
            <a:lvl1pPr>
              <a:defRPr sz="24169"/>
            </a:lvl1pPr>
            <a:lvl2pPr>
              <a:defRPr sz="21302"/>
            </a:lvl2pPr>
            <a:lvl3pPr>
              <a:defRPr sz="18240"/>
            </a:lvl3pPr>
            <a:lvl4pPr>
              <a:defRPr sz="15213"/>
            </a:lvl4pPr>
            <a:lvl5pPr>
              <a:defRPr sz="15213"/>
            </a:lvl5pPr>
            <a:lvl6pPr>
              <a:defRPr sz="15213"/>
            </a:lvl6pPr>
            <a:lvl7pPr>
              <a:defRPr sz="15213"/>
            </a:lvl7pPr>
            <a:lvl8pPr>
              <a:defRPr sz="15213"/>
            </a:lvl8pPr>
            <a:lvl9pPr>
              <a:defRPr sz="1521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079984" y="10697481"/>
            <a:ext cx="7106094" cy="34967964"/>
          </a:xfrm>
        </p:spPr>
        <p:txBody>
          <a:bodyPr/>
          <a:lstStyle>
            <a:lvl1pPr marL="0" indent="0">
              <a:buNone/>
              <a:defRPr sz="10651"/>
            </a:lvl1pPr>
            <a:lvl2pPr marL="3462883" indent="0">
              <a:buNone/>
              <a:defRPr sz="9125"/>
            </a:lvl2pPr>
            <a:lvl3pPr marL="6925765" indent="0">
              <a:buNone/>
              <a:defRPr sz="7589"/>
            </a:lvl3pPr>
            <a:lvl4pPr marL="10388612" indent="0">
              <a:buNone/>
              <a:defRPr sz="6755"/>
            </a:lvl4pPr>
            <a:lvl5pPr marL="13851495" indent="0">
              <a:buNone/>
              <a:defRPr sz="6755"/>
            </a:lvl5pPr>
            <a:lvl6pPr marL="17314378" indent="0">
              <a:buNone/>
              <a:defRPr sz="6755"/>
            </a:lvl6pPr>
            <a:lvl7pPr marL="20777260" indent="0">
              <a:buNone/>
              <a:defRPr sz="6755"/>
            </a:lvl7pPr>
            <a:lvl8pPr marL="24240143" indent="0">
              <a:buNone/>
              <a:defRPr sz="6755"/>
            </a:lvl8pPr>
            <a:lvl9pPr marL="27703026" indent="0">
              <a:buNone/>
              <a:defRPr sz="675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233661" y="35784486"/>
            <a:ext cx="12959715" cy="4224560"/>
          </a:xfrm>
        </p:spPr>
        <p:txBody>
          <a:bodyPr anchor="b"/>
          <a:lstStyle>
            <a:lvl1pPr algn="l">
              <a:defRPr sz="15213" b="1"/>
            </a:lvl1pPr>
          </a:lstStyle>
          <a:p>
            <a:r>
              <a:rPr lang="zh-CN" altLang="en-US"/>
              <a:t>单击此处编辑母版标题样式</a:t>
            </a:r>
          </a:p>
        </p:txBody>
      </p:sp>
      <p:sp>
        <p:nvSpPr>
          <p:cNvPr id="3" name="图片占位符 2"/>
          <p:cNvSpPr>
            <a:spLocks noGrp="1"/>
          </p:cNvSpPr>
          <p:nvPr>
            <p:ph type="pic" idx="1"/>
          </p:nvPr>
        </p:nvSpPr>
        <p:spPr>
          <a:xfrm>
            <a:off x="4233661" y="4567731"/>
            <a:ext cx="12959715" cy="30672405"/>
          </a:xfrm>
        </p:spPr>
        <p:txBody>
          <a:bodyPr/>
          <a:lstStyle>
            <a:lvl1pPr marL="0" indent="0">
              <a:buNone/>
              <a:defRPr sz="24169"/>
            </a:lvl1pPr>
            <a:lvl2pPr marL="3462883" indent="0">
              <a:buNone/>
              <a:defRPr sz="21302"/>
            </a:lvl2pPr>
            <a:lvl3pPr marL="6925765" indent="0">
              <a:buNone/>
              <a:defRPr sz="18240"/>
            </a:lvl3pPr>
            <a:lvl4pPr marL="10388612" indent="0">
              <a:buNone/>
              <a:defRPr sz="15213"/>
            </a:lvl4pPr>
            <a:lvl5pPr marL="13851495" indent="0">
              <a:buNone/>
              <a:defRPr sz="15213"/>
            </a:lvl5pPr>
            <a:lvl6pPr marL="17314378" indent="0">
              <a:buNone/>
              <a:defRPr sz="15213"/>
            </a:lvl6pPr>
            <a:lvl7pPr marL="20777260" indent="0">
              <a:buNone/>
              <a:defRPr sz="15213"/>
            </a:lvl7pPr>
            <a:lvl8pPr marL="24240143" indent="0">
              <a:buNone/>
              <a:defRPr sz="15213"/>
            </a:lvl8pPr>
            <a:lvl9pPr marL="27703026" indent="0">
              <a:buNone/>
              <a:defRPr sz="15213"/>
            </a:lvl9pPr>
          </a:lstStyle>
          <a:p>
            <a:endParaRPr lang="zh-CN" altLang="en-US"/>
          </a:p>
        </p:txBody>
      </p:sp>
      <p:sp>
        <p:nvSpPr>
          <p:cNvPr id="4" name="文本占位符 3"/>
          <p:cNvSpPr>
            <a:spLocks noGrp="1"/>
          </p:cNvSpPr>
          <p:nvPr>
            <p:ph type="body" sz="half" idx="2"/>
          </p:nvPr>
        </p:nvSpPr>
        <p:spPr>
          <a:xfrm>
            <a:off x="4233661" y="40009046"/>
            <a:ext cx="12959715" cy="5999575"/>
          </a:xfrm>
        </p:spPr>
        <p:txBody>
          <a:bodyPr/>
          <a:lstStyle>
            <a:lvl1pPr marL="0" indent="0">
              <a:buNone/>
              <a:defRPr sz="10651"/>
            </a:lvl1pPr>
            <a:lvl2pPr marL="3462883" indent="0">
              <a:buNone/>
              <a:defRPr sz="9125"/>
            </a:lvl2pPr>
            <a:lvl3pPr marL="6925765" indent="0">
              <a:buNone/>
              <a:defRPr sz="7589"/>
            </a:lvl3pPr>
            <a:lvl4pPr marL="10388612" indent="0">
              <a:buNone/>
              <a:defRPr sz="6755"/>
            </a:lvl4pPr>
            <a:lvl5pPr marL="13851495" indent="0">
              <a:buNone/>
              <a:defRPr sz="6755"/>
            </a:lvl5pPr>
            <a:lvl6pPr marL="17314378" indent="0">
              <a:buNone/>
              <a:defRPr sz="6755"/>
            </a:lvl6pPr>
            <a:lvl7pPr marL="20777260" indent="0">
              <a:buNone/>
              <a:defRPr sz="6755"/>
            </a:lvl7pPr>
            <a:lvl8pPr marL="24240143" indent="0">
              <a:buNone/>
              <a:defRPr sz="6755"/>
            </a:lvl8pPr>
            <a:lvl9pPr marL="27703026" indent="0">
              <a:buNone/>
              <a:defRPr sz="675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79981" y="2047197"/>
            <a:ext cx="19439573" cy="8520110"/>
          </a:xfrm>
          <a:prstGeom prst="rect">
            <a:avLst/>
          </a:prstGeom>
        </p:spPr>
        <p:txBody>
          <a:bodyPr vert="horz" lIns="409880" tIns="204940" rIns="409880" bIns="204940" rtlCol="0" anchor="ctr">
            <a:normAutofit/>
          </a:bodyPr>
          <a:lstStyle/>
          <a:p>
            <a:r>
              <a:rPr lang="zh-CN" altLang="en-US"/>
              <a:t>单击此处编辑母版标题样式</a:t>
            </a:r>
          </a:p>
        </p:txBody>
      </p:sp>
      <p:sp>
        <p:nvSpPr>
          <p:cNvPr id="3" name="文本占位符 2"/>
          <p:cNvSpPr>
            <a:spLocks noGrp="1"/>
          </p:cNvSpPr>
          <p:nvPr>
            <p:ph type="body" idx="1"/>
          </p:nvPr>
        </p:nvSpPr>
        <p:spPr>
          <a:xfrm>
            <a:off x="1079981" y="11928174"/>
            <a:ext cx="19439573" cy="33737284"/>
          </a:xfrm>
          <a:prstGeom prst="rect">
            <a:avLst/>
          </a:prstGeom>
        </p:spPr>
        <p:txBody>
          <a:bodyPr vert="horz" lIns="409880" tIns="204940" rIns="409880" bIns="20494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079978" y="47381293"/>
            <a:ext cx="5039890" cy="2721708"/>
          </a:xfrm>
          <a:prstGeom prst="rect">
            <a:avLst/>
          </a:prstGeom>
        </p:spPr>
        <p:txBody>
          <a:bodyPr vert="horz" lIns="409880" tIns="204940" rIns="409880" bIns="204940" rtlCol="0" anchor="ctr"/>
          <a:lstStyle>
            <a:lvl1pPr algn="l">
              <a:defRPr sz="9125">
                <a:solidFill>
                  <a:schemeClr val="tx1">
                    <a:tint val="75000"/>
                  </a:schemeClr>
                </a:solidFill>
              </a:defRPr>
            </a:lvl1pPr>
          </a:lstStyle>
          <a:p>
            <a:fld id="{530820CF-B880-4189-942D-D702A7CBA730}" type="datetimeFigureOut">
              <a:rPr lang="zh-CN" altLang="en-US" smtClean="0"/>
              <a:t>2024/6/25</a:t>
            </a:fld>
            <a:endParaRPr lang="zh-CN" altLang="en-US"/>
          </a:p>
        </p:txBody>
      </p:sp>
      <p:sp>
        <p:nvSpPr>
          <p:cNvPr id="5" name="页脚占位符 4"/>
          <p:cNvSpPr>
            <a:spLocks noGrp="1"/>
          </p:cNvSpPr>
          <p:nvPr>
            <p:ph type="ftr" sz="quarter" idx="3"/>
          </p:nvPr>
        </p:nvSpPr>
        <p:spPr>
          <a:xfrm>
            <a:off x="7379841" y="47381293"/>
            <a:ext cx="6839850" cy="2721708"/>
          </a:xfrm>
          <a:prstGeom prst="rect">
            <a:avLst/>
          </a:prstGeom>
        </p:spPr>
        <p:txBody>
          <a:bodyPr vert="horz" lIns="409880" tIns="204940" rIns="409880" bIns="204940" rtlCol="0" anchor="ctr"/>
          <a:lstStyle>
            <a:lvl1pPr algn="ctr">
              <a:defRPr sz="912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5479660" y="47381293"/>
            <a:ext cx="5039890" cy="2721708"/>
          </a:xfrm>
          <a:prstGeom prst="rect">
            <a:avLst/>
          </a:prstGeom>
        </p:spPr>
        <p:txBody>
          <a:bodyPr vert="horz" lIns="409880" tIns="204940" rIns="409880" bIns="204940" rtlCol="0" anchor="ctr"/>
          <a:lstStyle>
            <a:lvl1pPr algn="r">
              <a:defRPr sz="9125">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925765" rtl="0" eaLnBrk="1" latinLnBrk="0" hangingPunct="1">
        <a:spcBef>
          <a:spcPct val="0"/>
        </a:spcBef>
        <a:buNone/>
        <a:defRPr sz="33285" kern="1200">
          <a:solidFill>
            <a:schemeClr val="tx1"/>
          </a:solidFill>
          <a:latin typeface="+mj-lt"/>
          <a:ea typeface="+mj-ea"/>
          <a:cs typeface="+mj-cs"/>
        </a:defRPr>
      </a:lvl1pPr>
    </p:titleStyle>
    <p:bodyStyle>
      <a:lvl1pPr marL="2597171" indent="-2597171" algn="l" defTabSz="6925765" rtl="0" eaLnBrk="1" latinLnBrk="0" hangingPunct="1">
        <a:spcBef>
          <a:spcPct val="20000"/>
        </a:spcBef>
        <a:buFont typeface="Arial" pitchFamily="34" charset="0"/>
        <a:buChar char="•"/>
        <a:defRPr sz="24169" kern="1200">
          <a:solidFill>
            <a:schemeClr val="tx1"/>
          </a:solidFill>
          <a:latin typeface="+mn-lt"/>
          <a:ea typeface="+mn-ea"/>
          <a:cs typeface="+mn-cs"/>
        </a:defRPr>
      </a:lvl1pPr>
      <a:lvl2pPr marL="5627180" indent="-2164297" algn="l" defTabSz="6925765" rtl="0" eaLnBrk="1" latinLnBrk="0" hangingPunct="1">
        <a:spcBef>
          <a:spcPct val="20000"/>
        </a:spcBef>
        <a:buFont typeface="Arial" pitchFamily="34" charset="0"/>
        <a:buChar char="–"/>
        <a:defRPr sz="21302" kern="1200">
          <a:solidFill>
            <a:schemeClr val="tx1"/>
          </a:solidFill>
          <a:latin typeface="+mn-lt"/>
          <a:ea typeface="+mn-ea"/>
          <a:cs typeface="+mn-cs"/>
        </a:defRPr>
      </a:lvl2pPr>
      <a:lvl3pPr marL="8657189" indent="-1731424" algn="l" defTabSz="6925765" rtl="0" eaLnBrk="1" latinLnBrk="0" hangingPunct="1">
        <a:spcBef>
          <a:spcPct val="20000"/>
        </a:spcBef>
        <a:buFont typeface="Arial" pitchFamily="34" charset="0"/>
        <a:buChar char="•"/>
        <a:defRPr sz="18240" kern="1200">
          <a:solidFill>
            <a:schemeClr val="tx1"/>
          </a:solidFill>
          <a:latin typeface="+mn-lt"/>
          <a:ea typeface="+mn-ea"/>
          <a:cs typeface="+mn-cs"/>
        </a:defRPr>
      </a:lvl3pPr>
      <a:lvl4pPr marL="12120071" indent="-1731424" algn="l" defTabSz="6925765" rtl="0" eaLnBrk="1" latinLnBrk="0" hangingPunct="1">
        <a:spcBef>
          <a:spcPct val="20000"/>
        </a:spcBef>
        <a:buFont typeface="Arial" pitchFamily="34" charset="0"/>
        <a:buChar char="–"/>
        <a:defRPr sz="15213" kern="1200">
          <a:solidFill>
            <a:schemeClr val="tx1"/>
          </a:solidFill>
          <a:latin typeface="+mn-lt"/>
          <a:ea typeface="+mn-ea"/>
          <a:cs typeface="+mn-cs"/>
        </a:defRPr>
      </a:lvl4pPr>
      <a:lvl5pPr marL="15582954" indent="-1731424" algn="l" defTabSz="6925765" rtl="0" eaLnBrk="1" latinLnBrk="0" hangingPunct="1">
        <a:spcBef>
          <a:spcPct val="20000"/>
        </a:spcBef>
        <a:buFont typeface="Arial" pitchFamily="34" charset="0"/>
        <a:buChar char="»"/>
        <a:defRPr sz="15213" kern="1200">
          <a:solidFill>
            <a:schemeClr val="tx1"/>
          </a:solidFill>
          <a:latin typeface="+mn-lt"/>
          <a:ea typeface="+mn-ea"/>
          <a:cs typeface="+mn-cs"/>
        </a:defRPr>
      </a:lvl5pPr>
      <a:lvl6pPr marL="19045837" indent="-1731424" algn="l" defTabSz="6925765" rtl="0" eaLnBrk="1" latinLnBrk="0" hangingPunct="1">
        <a:spcBef>
          <a:spcPct val="20000"/>
        </a:spcBef>
        <a:buFont typeface="Arial" pitchFamily="34" charset="0"/>
        <a:buChar char="•"/>
        <a:defRPr sz="15213" kern="1200">
          <a:solidFill>
            <a:schemeClr val="tx1"/>
          </a:solidFill>
          <a:latin typeface="+mn-lt"/>
          <a:ea typeface="+mn-ea"/>
          <a:cs typeface="+mn-cs"/>
        </a:defRPr>
      </a:lvl6pPr>
      <a:lvl7pPr marL="22508684" indent="-1731424" algn="l" defTabSz="6925765" rtl="0" eaLnBrk="1" latinLnBrk="0" hangingPunct="1">
        <a:spcBef>
          <a:spcPct val="20000"/>
        </a:spcBef>
        <a:buFont typeface="Arial" pitchFamily="34" charset="0"/>
        <a:buChar char="•"/>
        <a:defRPr sz="15213" kern="1200">
          <a:solidFill>
            <a:schemeClr val="tx1"/>
          </a:solidFill>
          <a:latin typeface="+mn-lt"/>
          <a:ea typeface="+mn-ea"/>
          <a:cs typeface="+mn-cs"/>
        </a:defRPr>
      </a:lvl7pPr>
      <a:lvl8pPr marL="25971567" indent="-1731424" algn="l" defTabSz="6925765" rtl="0" eaLnBrk="1" latinLnBrk="0" hangingPunct="1">
        <a:spcBef>
          <a:spcPct val="20000"/>
        </a:spcBef>
        <a:buFont typeface="Arial" pitchFamily="34" charset="0"/>
        <a:buChar char="•"/>
        <a:defRPr sz="15213" kern="1200">
          <a:solidFill>
            <a:schemeClr val="tx1"/>
          </a:solidFill>
          <a:latin typeface="+mn-lt"/>
          <a:ea typeface="+mn-ea"/>
          <a:cs typeface="+mn-cs"/>
        </a:defRPr>
      </a:lvl8pPr>
      <a:lvl9pPr marL="29434449" indent="-1731424" algn="l" defTabSz="6925765" rtl="0" eaLnBrk="1" latinLnBrk="0" hangingPunct="1">
        <a:spcBef>
          <a:spcPct val="20000"/>
        </a:spcBef>
        <a:buFont typeface="Arial" pitchFamily="34" charset="0"/>
        <a:buChar char="•"/>
        <a:defRPr sz="15213" kern="1200">
          <a:solidFill>
            <a:schemeClr val="tx1"/>
          </a:solidFill>
          <a:latin typeface="+mn-lt"/>
          <a:ea typeface="+mn-ea"/>
          <a:cs typeface="+mn-cs"/>
        </a:defRPr>
      </a:lvl9pPr>
    </p:bodyStyle>
    <p:otherStyle>
      <a:defPPr>
        <a:defRPr lang="zh-CN"/>
      </a:defPPr>
      <a:lvl1pPr marL="0" algn="l" defTabSz="6925765" rtl="0" eaLnBrk="1" latinLnBrk="0" hangingPunct="1">
        <a:defRPr sz="13678" kern="1200">
          <a:solidFill>
            <a:schemeClr val="tx1"/>
          </a:solidFill>
          <a:latin typeface="+mn-lt"/>
          <a:ea typeface="+mn-ea"/>
          <a:cs typeface="+mn-cs"/>
        </a:defRPr>
      </a:lvl1pPr>
      <a:lvl2pPr marL="3462883" algn="l" defTabSz="6925765" rtl="0" eaLnBrk="1" latinLnBrk="0" hangingPunct="1">
        <a:defRPr sz="13678" kern="1200">
          <a:solidFill>
            <a:schemeClr val="tx1"/>
          </a:solidFill>
          <a:latin typeface="+mn-lt"/>
          <a:ea typeface="+mn-ea"/>
          <a:cs typeface="+mn-cs"/>
        </a:defRPr>
      </a:lvl2pPr>
      <a:lvl3pPr marL="6925765" algn="l" defTabSz="6925765" rtl="0" eaLnBrk="1" latinLnBrk="0" hangingPunct="1">
        <a:defRPr sz="13678" kern="1200">
          <a:solidFill>
            <a:schemeClr val="tx1"/>
          </a:solidFill>
          <a:latin typeface="+mn-lt"/>
          <a:ea typeface="+mn-ea"/>
          <a:cs typeface="+mn-cs"/>
        </a:defRPr>
      </a:lvl3pPr>
      <a:lvl4pPr marL="10388612" algn="l" defTabSz="6925765" rtl="0" eaLnBrk="1" latinLnBrk="0" hangingPunct="1">
        <a:defRPr sz="13678" kern="1200">
          <a:solidFill>
            <a:schemeClr val="tx1"/>
          </a:solidFill>
          <a:latin typeface="+mn-lt"/>
          <a:ea typeface="+mn-ea"/>
          <a:cs typeface="+mn-cs"/>
        </a:defRPr>
      </a:lvl4pPr>
      <a:lvl5pPr marL="13851495" algn="l" defTabSz="6925765" rtl="0" eaLnBrk="1" latinLnBrk="0" hangingPunct="1">
        <a:defRPr sz="13678" kern="1200">
          <a:solidFill>
            <a:schemeClr val="tx1"/>
          </a:solidFill>
          <a:latin typeface="+mn-lt"/>
          <a:ea typeface="+mn-ea"/>
          <a:cs typeface="+mn-cs"/>
        </a:defRPr>
      </a:lvl5pPr>
      <a:lvl6pPr marL="17314378" algn="l" defTabSz="6925765" rtl="0" eaLnBrk="1" latinLnBrk="0" hangingPunct="1">
        <a:defRPr sz="13678" kern="1200">
          <a:solidFill>
            <a:schemeClr val="tx1"/>
          </a:solidFill>
          <a:latin typeface="+mn-lt"/>
          <a:ea typeface="+mn-ea"/>
          <a:cs typeface="+mn-cs"/>
        </a:defRPr>
      </a:lvl6pPr>
      <a:lvl7pPr marL="20777260" algn="l" defTabSz="6925765" rtl="0" eaLnBrk="1" latinLnBrk="0" hangingPunct="1">
        <a:defRPr sz="13678" kern="1200">
          <a:solidFill>
            <a:schemeClr val="tx1"/>
          </a:solidFill>
          <a:latin typeface="+mn-lt"/>
          <a:ea typeface="+mn-ea"/>
          <a:cs typeface="+mn-cs"/>
        </a:defRPr>
      </a:lvl7pPr>
      <a:lvl8pPr marL="24240143" algn="l" defTabSz="6925765" rtl="0" eaLnBrk="1" latinLnBrk="0" hangingPunct="1">
        <a:defRPr sz="13678" kern="1200">
          <a:solidFill>
            <a:schemeClr val="tx1"/>
          </a:solidFill>
          <a:latin typeface="+mn-lt"/>
          <a:ea typeface="+mn-ea"/>
          <a:cs typeface="+mn-cs"/>
        </a:defRPr>
      </a:lvl8pPr>
      <a:lvl9pPr marL="27703026" algn="l" defTabSz="6925765" rtl="0" eaLnBrk="1" latinLnBrk="0" hangingPunct="1">
        <a:defRPr sz="136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13" Type="http://schemas.openxmlformats.org/officeDocument/2006/relationships/image" Target="../media/image11.emf"/><Relationship Id="rId18" Type="http://schemas.openxmlformats.org/officeDocument/2006/relationships/image" Target="../media/image16.emf"/><Relationship Id="rId26" Type="http://schemas.openxmlformats.org/officeDocument/2006/relationships/image" Target="../media/image24.tif"/><Relationship Id="rId3" Type="http://schemas.openxmlformats.org/officeDocument/2006/relationships/image" Target="../media/image1.png"/><Relationship Id="rId21" Type="http://schemas.openxmlformats.org/officeDocument/2006/relationships/image" Target="../media/image19.tif"/><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5" Type="http://schemas.openxmlformats.org/officeDocument/2006/relationships/image" Target="../media/image23.emf"/><Relationship Id="rId2" Type="http://schemas.openxmlformats.org/officeDocument/2006/relationships/notesSlide" Target="../notesSlides/notesSlide1.xml"/><Relationship Id="rId16" Type="http://schemas.openxmlformats.org/officeDocument/2006/relationships/image" Target="../media/image14.emf"/><Relationship Id="rId20" Type="http://schemas.openxmlformats.org/officeDocument/2006/relationships/image" Target="../media/image18.tif"/><Relationship Id="rId1" Type="http://schemas.openxmlformats.org/officeDocument/2006/relationships/slideLayout" Target="../slideLayouts/slideLayout1.xml"/><Relationship Id="rId6" Type="http://schemas.openxmlformats.org/officeDocument/2006/relationships/image" Target="../media/image4.tif"/><Relationship Id="rId11" Type="http://schemas.openxmlformats.org/officeDocument/2006/relationships/image" Target="../media/image9.emf"/><Relationship Id="rId24" Type="http://schemas.openxmlformats.org/officeDocument/2006/relationships/image" Target="../media/image22.tif"/><Relationship Id="rId5" Type="http://schemas.openxmlformats.org/officeDocument/2006/relationships/image" Target="../media/image3.tif"/><Relationship Id="rId15" Type="http://schemas.openxmlformats.org/officeDocument/2006/relationships/image" Target="../media/image13.emf"/><Relationship Id="rId23" Type="http://schemas.openxmlformats.org/officeDocument/2006/relationships/image" Target="../media/image21.tif"/><Relationship Id="rId28" Type="http://schemas.openxmlformats.org/officeDocument/2006/relationships/image" Target="../media/image26.png"/><Relationship Id="rId10" Type="http://schemas.openxmlformats.org/officeDocument/2006/relationships/image" Target="../media/image8.tiff"/><Relationship Id="rId19" Type="http://schemas.openxmlformats.org/officeDocument/2006/relationships/image" Target="../media/image17.tif"/><Relationship Id="rId4" Type="http://schemas.openxmlformats.org/officeDocument/2006/relationships/image" Target="../media/image2.tif"/><Relationship Id="rId9" Type="http://schemas.openxmlformats.org/officeDocument/2006/relationships/image" Target="../media/image7.tif"/><Relationship Id="rId14" Type="http://schemas.openxmlformats.org/officeDocument/2006/relationships/image" Target="../media/image12.emf"/><Relationship Id="rId22" Type="http://schemas.openxmlformats.org/officeDocument/2006/relationships/image" Target="../media/image20.tif"/><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C56ABE5F-1A1B-3C9E-7798-826CF80DA863}"/>
              </a:ext>
            </a:extLst>
          </p:cNvPr>
          <p:cNvSpPr/>
          <p:nvPr/>
        </p:nvSpPr>
        <p:spPr>
          <a:xfrm>
            <a:off x="755367" y="7885645"/>
            <a:ext cx="19909491" cy="42491452"/>
          </a:xfrm>
          <a:prstGeom prst="roundRect">
            <a:avLst>
              <a:gd name="adj" fmla="val 500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圆角 95">
            <a:extLst>
              <a:ext uri="{FF2B5EF4-FFF2-40B4-BE49-F238E27FC236}">
                <a16:creationId xmlns:a16="http://schemas.microsoft.com/office/drawing/2014/main" id="{8CCDC015-D4C3-1F7F-9448-366B1219927C}"/>
              </a:ext>
            </a:extLst>
          </p:cNvPr>
          <p:cNvSpPr/>
          <p:nvPr/>
        </p:nvSpPr>
        <p:spPr>
          <a:xfrm>
            <a:off x="1286510" y="39650575"/>
            <a:ext cx="19134587" cy="10392482"/>
          </a:xfrm>
          <a:prstGeom prst="roundRect">
            <a:avLst>
              <a:gd name="adj" fmla="val 97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AutoShape 2" descr="http://www.cpcmconf.org/images/logo.jpg"/>
          <p:cNvSpPr>
            <a:spLocks noChangeAspect="1" noChangeArrowheads="1"/>
          </p:cNvSpPr>
          <p:nvPr/>
        </p:nvSpPr>
        <p:spPr bwMode="auto">
          <a:xfrm>
            <a:off x="-7001278" y="-144168"/>
            <a:ext cx="536889" cy="304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4557" tIns="77292" rIns="154557" bIns="77292" numCol="1" anchor="t" anchorCtr="0" compatLnSpc="1">
            <a:prstTxWarp prst="textNoShape">
              <a:avLst/>
            </a:prstTxWarp>
          </a:bodyPr>
          <a:lstStyle/>
          <a:p>
            <a:endParaRPr lang="zh-CN" altLang="en-US" sz="13678"/>
          </a:p>
        </p:txBody>
      </p:sp>
      <p:sp>
        <p:nvSpPr>
          <p:cNvPr id="7" name="TextBox 6"/>
          <p:cNvSpPr txBox="1"/>
          <p:nvPr/>
        </p:nvSpPr>
        <p:spPr>
          <a:xfrm>
            <a:off x="3965603" y="2444055"/>
            <a:ext cx="15125067" cy="3046988"/>
          </a:xfrm>
          <a:prstGeom prst="rect">
            <a:avLst/>
          </a:prstGeom>
          <a:noFill/>
        </p:spPr>
        <p:txBody>
          <a:bodyPr wrap="square" rtlCol="0">
            <a:spAutoFit/>
          </a:bodyPr>
          <a:lstStyle/>
          <a:p>
            <a:pPr algn="ctr"/>
            <a:r>
              <a:rPr lang="en-GB" altLang="zh-CN" sz="4800" dirty="0">
                <a:latin typeface="Palatino Linotype" pitchFamily="18" charset="0"/>
              </a:rPr>
              <a:t>Design optimization of porous sandwich functionally graded plates reinforced with graphene nanoplatelets based on </a:t>
            </a:r>
            <a:r>
              <a:rPr lang="en-GB" altLang="zh-CN" sz="4800" dirty="0" err="1">
                <a:latin typeface="Palatino Linotype" pitchFamily="18" charset="0"/>
              </a:rPr>
              <a:t>isogeometric</a:t>
            </a:r>
            <a:r>
              <a:rPr lang="en-GB" altLang="zh-CN" sz="4800" dirty="0">
                <a:latin typeface="Palatino Linotype" pitchFamily="18" charset="0"/>
              </a:rPr>
              <a:t> analysis and Ameliorated Golden jackal optimization</a:t>
            </a:r>
            <a:endParaRPr lang="en-US" altLang="zh-CN" sz="4800" dirty="0">
              <a:latin typeface="Palatino Linotype" pitchFamily="18" charset="0"/>
            </a:endParaRPr>
          </a:p>
        </p:txBody>
      </p:sp>
      <p:sp>
        <p:nvSpPr>
          <p:cNvPr id="15" name="矩形 14"/>
          <p:cNvSpPr/>
          <p:nvPr/>
        </p:nvSpPr>
        <p:spPr>
          <a:xfrm>
            <a:off x="16674087" y="160109"/>
            <a:ext cx="4849126" cy="687284"/>
          </a:xfrm>
          <a:prstGeom prst="rect">
            <a:avLst/>
          </a:prstGeom>
          <a:solidFill>
            <a:schemeClr val="bg1"/>
          </a:solidFill>
          <a:ln>
            <a:solidFill>
              <a:srgbClr val="4A6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78"/>
          </a:p>
        </p:txBody>
      </p:sp>
      <p:sp>
        <p:nvSpPr>
          <p:cNvPr id="45" name="TextBox 44"/>
          <p:cNvSpPr txBox="1"/>
          <p:nvPr/>
        </p:nvSpPr>
        <p:spPr>
          <a:xfrm>
            <a:off x="16827718" y="130093"/>
            <a:ext cx="4771807" cy="717889"/>
          </a:xfrm>
          <a:prstGeom prst="rect">
            <a:avLst/>
          </a:prstGeom>
          <a:noFill/>
        </p:spPr>
        <p:txBody>
          <a:bodyPr wrap="square" rtlCol="0">
            <a:spAutoFit/>
          </a:bodyPr>
          <a:lstStyle/>
          <a:p>
            <a:r>
              <a:rPr lang="en-US" altLang="zh-CN" sz="3328" dirty="0"/>
              <a:t> </a:t>
            </a:r>
            <a:r>
              <a:rPr lang="en-US" altLang="zh-CN" sz="4065" dirty="0">
                <a:latin typeface="Palatino Linotype" pitchFamily="18" charset="0"/>
              </a:rPr>
              <a:t>FFW1385</a:t>
            </a:r>
            <a:endParaRPr lang="zh-CN" altLang="en-US" sz="4065" dirty="0">
              <a:latin typeface="Palatino Linotype" pitchFamily="18" charset="0"/>
            </a:endParaRPr>
          </a:p>
        </p:txBody>
      </p:sp>
      <p:cxnSp>
        <p:nvCxnSpPr>
          <p:cNvPr id="12" name="直接连接符 11"/>
          <p:cNvCxnSpPr>
            <a:cxnSpLocks/>
          </p:cNvCxnSpPr>
          <p:nvPr/>
        </p:nvCxnSpPr>
        <p:spPr>
          <a:xfrm>
            <a:off x="1437" y="7342313"/>
            <a:ext cx="2159952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4">
            <a:extLst>
              <a:ext uri="{FF2B5EF4-FFF2-40B4-BE49-F238E27FC236}">
                <a16:creationId xmlns:a16="http://schemas.microsoft.com/office/drawing/2014/main" id="{1FB40114-5437-481A-B036-DFD64F12D529}"/>
              </a:ext>
            </a:extLst>
          </p:cNvPr>
          <p:cNvSpPr txBox="1"/>
          <p:nvPr/>
        </p:nvSpPr>
        <p:spPr>
          <a:xfrm>
            <a:off x="3357276" y="241152"/>
            <a:ext cx="4274134" cy="2070247"/>
          </a:xfrm>
          <a:prstGeom prst="rect">
            <a:avLst/>
          </a:prstGeom>
          <a:noFill/>
        </p:spPr>
        <p:txBody>
          <a:bodyPr wrap="square" rtlCol="0">
            <a:spAutoFit/>
          </a:bodyPr>
          <a:lstStyle/>
          <a:p>
            <a:r>
              <a:rPr lang="en-US" altLang="zh-TW" sz="5397" b="1" dirty="0">
                <a:solidFill>
                  <a:srgbClr val="0070C0"/>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FFW 2024</a:t>
            </a:r>
          </a:p>
          <a:p>
            <a:r>
              <a:rPr lang="en-US" altLang="zh-CN" sz="3728" b="1" dirty="0"/>
              <a:t>July 28-31, 2024 </a:t>
            </a:r>
            <a:r>
              <a:rPr lang="en-GB" altLang="zh-CN" sz="3728" b="1" dirty="0"/>
              <a:t>Xi'an, China</a:t>
            </a:r>
            <a:endParaRPr lang="en-US" altLang="zh-CN" sz="3728" b="1" dirty="0">
              <a:latin typeface="Palatino Linotype" pitchFamily="18" charset="0"/>
            </a:endParaRPr>
          </a:p>
        </p:txBody>
      </p:sp>
      <p:pic>
        <p:nvPicPr>
          <p:cNvPr id="3" name="Picture 2">
            <a:extLst>
              <a:ext uri="{FF2B5EF4-FFF2-40B4-BE49-F238E27FC236}">
                <a16:creationId xmlns:a16="http://schemas.microsoft.com/office/drawing/2014/main" id="{10118CD0-B8FC-E639-05E2-E9AA851CD2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03" y="398236"/>
            <a:ext cx="2686661" cy="1830099"/>
          </a:xfrm>
          <a:prstGeom prst="rect">
            <a:avLst/>
          </a:prstGeom>
          <a:noFill/>
          <a:ln>
            <a:noFill/>
          </a:ln>
        </p:spPr>
      </p:pic>
      <p:pic>
        <p:nvPicPr>
          <p:cNvPr id="8" name="图片 7" descr="图表&#10;&#10;描述已自动生成">
            <a:extLst>
              <a:ext uri="{FF2B5EF4-FFF2-40B4-BE49-F238E27FC236}">
                <a16:creationId xmlns:a16="http://schemas.microsoft.com/office/drawing/2014/main" id="{9374E78F-588B-FDA6-4B11-3A3F7A59C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9916" y="45106453"/>
            <a:ext cx="5334000" cy="4000500"/>
          </a:xfrm>
          <a:prstGeom prst="rect">
            <a:avLst/>
          </a:prstGeom>
        </p:spPr>
      </p:pic>
      <p:pic>
        <p:nvPicPr>
          <p:cNvPr id="10" name="图片 9" descr="图示, 箱线图&#10;&#10;描述已自动生成">
            <a:extLst>
              <a:ext uri="{FF2B5EF4-FFF2-40B4-BE49-F238E27FC236}">
                <a16:creationId xmlns:a16="http://schemas.microsoft.com/office/drawing/2014/main" id="{9BE779A6-C2CC-4741-B1D5-37174E4C7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802" y="45106453"/>
            <a:ext cx="5334000" cy="4000500"/>
          </a:xfrm>
          <a:prstGeom prst="rect">
            <a:avLst/>
          </a:prstGeom>
        </p:spPr>
      </p:pic>
      <p:pic>
        <p:nvPicPr>
          <p:cNvPr id="17" name="图片 16" descr="折线图&#10;&#10;描述已自动生成">
            <a:extLst>
              <a:ext uri="{FF2B5EF4-FFF2-40B4-BE49-F238E27FC236}">
                <a16:creationId xmlns:a16="http://schemas.microsoft.com/office/drawing/2014/main" id="{14E49BD2-A977-CD87-80B8-F973F7B1C1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4949" y="45134395"/>
            <a:ext cx="6511285" cy="4022764"/>
          </a:xfrm>
          <a:prstGeom prst="rect">
            <a:avLst/>
          </a:prstGeom>
        </p:spPr>
      </p:pic>
      <p:sp>
        <p:nvSpPr>
          <p:cNvPr id="87" name="矩形: 圆角 86">
            <a:extLst>
              <a:ext uri="{FF2B5EF4-FFF2-40B4-BE49-F238E27FC236}">
                <a16:creationId xmlns:a16="http://schemas.microsoft.com/office/drawing/2014/main" id="{CB48ADE1-E4A6-3036-07EB-6396A71E8747}"/>
              </a:ext>
            </a:extLst>
          </p:cNvPr>
          <p:cNvSpPr/>
          <p:nvPr/>
        </p:nvSpPr>
        <p:spPr>
          <a:xfrm>
            <a:off x="1282953" y="16415321"/>
            <a:ext cx="18905020" cy="13080665"/>
          </a:xfrm>
          <a:prstGeom prst="roundRect">
            <a:avLst>
              <a:gd name="adj" fmla="val 68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dirty="0"/>
              <a:t>f AGJO</a:t>
            </a:r>
            <a:endParaRPr lang="zh-CN" altLang="en-US" dirty="0"/>
          </a:p>
        </p:txBody>
      </p:sp>
      <p:sp>
        <p:nvSpPr>
          <p:cNvPr id="88" name="文本框 87">
            <a:extLst>
              <a:ext uri="{FF2B5EF4-FFF2-40B4-BE49-F238E27FC236}">
                <a16:creationId xmlns:a16="http://schemas.microsoft.com/office/drawing/2014/main" id="{3CEC9033-30D8-31B0-0BA3-47EB249EFA6C}"/>
              </a:ext>
            </a:extLst>
          </p:cNvPr>
          <p:cNvSpPr txBox="1"/>
          <p:nvPr/>
        </p:nvSpPr>
        <p:spPr>
          <a:xfrm>
            <a:off x="12390668" y="20463348"/>
            <a:ext cx="6636417" cy="523220"/>
          </a:xfrm>
          <a:prstGeom prst="rect">
            <a:avLst/>
          </a:prstGeom>
          <a:noFill/>
        </p:spPr>
        <p:txBody>
          <a:bodyPr wrap="square" rtlCol="0">
            <a:spAutoFit/>
          </a:bodyPr>
          <a:lstStyle/>
          <a:p>
            <a:r>
              <a:rPr lang="en-US" altLang="zh-CN" sz="2800" dirty="0">
                <a:latin typeface="Palatino Linotype" panose="02040502050505030304" pitchFamily="18" charset="0"/>
                <a:cs typeface="Times New Roman" panose="02020603050405020304" pitchFamily="18" charset="0"/>
              </a:rPr>
              <a:t>Inspiration and Search Strategies of GJO</a:t>
            </a:r>
            <a:endParaRPr lang="zh-CN" altLang="en-US" sz="2800" dirty="0">
              <a:latin typeface="Palatino Linotype" panose="02040502050505030304" pitchFamily="18" charset="0"/>
              <a:cs typeface="Times New Roman" panose="02020603050405020304" pitchFamily="18" charset="0"/>
            </a:endParaRPr>
          </a:p>
        </p:txBody>
      </p:sp>
      <p:sp>
        <p:nvSpPr>
          <p:cNvPr id="4" name="TextBox 4">
            <a:extLst>
              <a:ext uri="{FF2B5EF4-FFF2-40B4-BE49-F238E27FC236}">
                <a16:creationId xmlns:a16="http://schemas.microsoft.com/office/drawing/2014/main" id="{D7160446-95C7-8EDF-F358-92374973B056}"/>
              </a:ext>
            </a:extLst>
          </p:cNvPr>
          <p:cNvSpPr txBox="1"/>
          <p:nvPr/>
        </p:nvSpPr>
        <p:spPr>
          <a:xfrm>
            <a:off x="3638510" y="5542113"/>
            <a:ext cx="16144352" cy="1646605"/>
          </a:xfrm>
          <a:prstGeom prst="rect">
            <a:avLst/>
          </a:prstGeom>
          <a:noFill/>
        </p:spPr>
        <p:txBody>
          <a:bodyPr wrap="square" rtlCol="0">
            <a:spAutoFit/>
          </a:bodyPr>
          <a:lstStyle/>
          <a:p>
            <a:pPr algn="ctr"/>
            <a:r>
              <a:rPr lang="en-GB" altLang="zh-CN" sz="3200" kern="100" dirty="0">
                <a:effectLst/>
                <a:latin typeface="Times New Roman" panose="02020603050405020304" pitchFamily="18" charset="0"/>
                <a:ea typeface="Times New Roman" panose="02020603050405020304" pitchFamily="18" charset="0"/>
                <a:cs typeface="Arial" panose="020B0604020202020204" pitchFamily="34" charset="0"/>
              </a:rPr>
              <a:t>Jianfu Bai and </a:t>
            </a:r>
            <a:r>
              <a:rPr lang="en-GB" altLang="zh-CN" sz="3200" kern="100" dirty="0" err="1">
                <a:effectLst/>
                <a:latin typeface="Times New Roman" panose="02020603050405020304" pitchFamily="18" charset="0"/>
                <a:ea typeface="Times New Roman" panose="02020603050405020304" pitchFamily="18" charset="0"/>
                <a:cs typeface="Arial" panose="020B0604020202020204" pitchFamily="34" charset="0"/>
              </a:rPr>
              <a:t>Magd</a:t>
            </a:r>
            <a:r>
              <a:rPr lang="en-GB" altLang="zh-CN" sz="3200" kern="100" dirty="0">
                <a:effectLst/>
                <a:latin typeface="Times New Roman" panose="02020603050405020304" pitchFamily="18" charset="0"/>
                <a:ea typeface="Times New Roman" panose="02020603050405020304" pitchFamily="18" charset="0"/>
                <a:cs typeface="Arial" panose="020B0604020202020204" pitchFamily="34" charset="0"/>
              </a:rPr>
              <a:t> Abdel Wahab</a:t>
            </a:r>
            <a:endParaRPr lang="zh-CN" altLang="zh-CN" sz="3200" kern="100" dirty="0">
              <a:effectLst/>
              <a:latin typeface="DengXian" panose="02010600030101010101" pitchFamily="2" charset="-122"/>
              <a:ea typeface="DengXian" panose="02010600030101010101" pitchFamily="2" charset="-122"/>
              <a:cs typeface="Arial" panose="020B0604020202020204" pitchFamily="34" charset="0"/>
            </a:endParaRPr>
          </a:p>
          <a:p>
            <a:pPr algn="ctr">
              <a:spcBef>
                <a:spcPts val="600"/>
              </a:spcBef>
            </a:pPr>
            <a:r>
              <a:rPr lang="en-US" altLang="zh-CN" sz="3200" kern="100" dirty="0" err="1">
                <a:effectLst/>
                <a:latin typeface="Arial" panose="020B0604020202020204" pitchFamily="34" charset="0"/>
                <a:ea typeface="SimSun" panose="02010600030101010101" pitchFamily="2" charset="-122"/>
                <a:cs typeface="Arial" panose="020B0604020202020204" pitchFamily="34" charset="0"/>
              </a:rPr>
              <a:t>Soete</a:t>
            </a:r>
            <a:r>
              <a:rPr lang="en-US" altLang="zh-CN" sz="3200" kern="100" dirty="0">
                <a:effectLst/>
                <a:latin typeface="Arial" panose="020B0604020202020204" pitchFamily="34" charset="0"/>
                <a:ea typeface="SimSun" panose="02010600030101010101" pitchFamily="2" charset="-122"/>
                <a:cs typeface="Arial" panose="020B0604020202020204" pitchFamily="34" charset="0"/>
              </a:rPr>
              <a:t> Laboratory, Department of Electrical Energy, Metals, Mechanical Constructions, and Systems, Faculty of Engineering and Architecture, Ghent University, Belgium</a:t>
            </a:r>
            <a:endParaRPr lang="zh-CN" altLang="zh-CN" sz="3200" kern="100" dirty="0">
              <a:effectLst/>
              <a:latin typeface="DengXian" panose="02010600030101010101" pitchFamily="2" charset="-122"/>
              <a:ea typeface="DengXian" panose="02010600030101010101" pitchFamily="2" charset="-122"/>
              <a:cs typeface="Arial" panose="020B0604020202020204" pitchFamily="34" charset="0"/>
            </a:endParaRPr>
          </a:p>
        </p:txBody>
      </p:sp>
      <p:pic>
        <p:nvPicPr>
          <p:cNvPr id="9" name="Logo UGent EN">
            <a:extLst>
              <a:ext uri="{FF2B5EF4-FFF2-40B4-BE49-F238E27FC236}">
                <a16:creationId xmlns:a16="http://schemas.microsoft.com/office/drawing/2014/main" id="{29A7A90F-E0C1-8BB9-0557-C9FB74C63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910" y="3380340"/>
            <a:ext cx="3720429" cy="2976095"/>
          </a:xfrm>
          <a:prstGeom prst="rect">
            <a:avLst/>
          </a:prstGeom>
        </p:spPr>
      </p:pic>
      <p:sp>
        <p:nvSpPr>
          <p:cNvPr id="13" name="矩形: 圆角 12">
            <a:extLst>
              <a:ext uri="{FF2B5EF4-FFF2-40B4-BE49-F238E27FC236}">
                <a16:creationId xmlns:a16="http://schemas.microsoft.com/office/drawing/2014/main" id="{E689CF70-36DF-24A3-E927-498642ED2419}"/>
              </a:ext>
            </a:extLst>
          </p:cNvPr>
          <p:cNvSpPr/>
          <p:nvPr/>
        </p:nvSpPr>
        <p:spPr>
          <a:xfrm>
            <a:off x="1286510" y="8188573"/>
            <a:ext cx="18905020" cy="76708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098798"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Palatino Linotype" panose="02040502050505030304" pitchFamily="18" charset="0"/>
                <a:ea typeface="宋体" panose="02010600030101010101" pitchFamily="2" charset="-122"/>
                <a:cs typeface="Times New Roman" panose="02020603050405020304" pitchFamily="18" charset="0"/>
              </a:rPr>
              <a:t>Background:</a:t>
            </a:r>
          </a:p>
          <a:p>
            <a:pPr marL="171450" marR="0" lvl="0" indent="-171450" algn="just" defTabSz="409879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Meta-heuristic optimization techniques have the advantages of simplicity, flexibility, derivation-free mechanism, etc., and have been widely used to solve various engineering optimization problems.</a:t>
            </a:r>
          </a:p>
          <a:p>
            <a:pPr marL="171450" marR="0" lvl="0" indent="-171450" algn="just" defTabSz="409879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An Ameliorated Golden jackal optimization (AGJO) is utilized to alleviate the imbalance between the exploration and exploitation of Golden jackal optimization (GJO) and is a potential algorithm for solving real problems rather than GJO.</a:t>
            </a:r>
          </a:p>
          <a:p>
            <a:pPr marL="171450" marR="0" lvl="0" indent="-171450" algn="just" defTabSz="409879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Isogeometric Analysis (IGA) utilizes spline functions (such as non-uniform rational B-splines) used in computer-aided design (CAD) to represent geometric shapes. IGA has higher geometric accuracy and reduces repeated meshing compared with traditional finite element analysis</a:t>
            </a:r>
            <a:r>
              <a:rPr kumimoji="0"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 </a:t>
            </a:r>
            <a:r>
              <a:rPr kumimoji="0" lang="en-GB"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A quasi-three-dimensional model for porous sandwich functionally graded plates reinforced with graphene nanoplatelets was introduced based on IGA</a:t>
            </a:r>
            <a:r>
              <a:rPr kumimoji="0"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a:t>
            </a:r>
          </a:p>
          <a:p>
            <a:pPr marL="0" marR="0" lvl="0" indent="0" algn="just" defTabSz="4098798"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Research content:</a:t>
            </a:r>
          </a:p>
          <a:p>
            <a:pPr marL="0" marR="0" lvl="0" indent="0" algn="just" defTabSz="4098798" rtl="0" eaLnBrk="1" fontAlgn="auto" latinLnBrk="0" hangingPunct="1">
              <a:lnSpc>
                <a:spcPct val="100000"/>
              </a:lnSpc>
              <a:spcBef>
                <a:spcPts val="0"/>
              </a:spcBef>
              <a:spcAft>
                <a:spcPts val="0"/>
              </a:spcAft>
              <a:buClrTx/>
              <a:buSzTx/>
              <a:buFontTx/>
              <a:buNone/>
              <a:tabLst/>
              <a:defRPr/>
            </a:pPr>
            <a:r>
              <a:rPr kumimoji="0" lang="en-GB"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We integrated AGJO into the quasi-three-dimensional IGA finite element model for porous sandwich functionally graded plates to study the effects of multiple parameters on the model's natural vibration frequency, such as the porosity coefficient and the GPL weight fraction. By optimizing the model using AGJO, we identified the maximum first natural vibration frequency and the corresponding parameter values, providing guidance for the optimization design of this model.</a:t>
            </a:r>
          </a:p>
        </p:txBody>
      </p:sp>
      <p:pic>
        <p:nvPicPr>
          <p:cNvPr id="20" name="图片 19" descr="图示, 折线图&#10;&#10;中度可信度描述已自动生成">
            <a:extLst>
              <a:ext uri="{FF2B5EF4-FFF2-40B4-BE49-F238E27FC236}">
                <a16:creationId xmlns:a16="http://schemas.microsoft.com/office/drawing/2014/main" id="{8F67CCE9-9E59-19E0-D934-0BCA1FCDA9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9958" y="24015567"/>
            <a:ext cx="7727079" cy="4704340"/>
          </a:xfrm>
          <a:prstGeom prst="rect">
            <a:avLst/>
          </a:prstGeom>
        </p:spPr>
      </p:pic>
      <p:pic>
        <p:nvPicPr>
          <p:cNvPr id="22" name="图片 21" descr="图表&#10;&#10;描述已自动生成">
            <a:extLst>
              <a:ext uri="{FF2B5EF4-FFF2-40B4-BE49-F238E27FC236}">
                <a16:creationId xmlns:a16="http://schemas.microsoft.com/office/drawing/2014/main" id="{6FCFA3DC-FF5E-9C57-65DD-48C8F37706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0428" y="21249497"/>
            <a:ext cx="7391600" cy="1937472"/>
          </a:xfrm>
          <a:prstGeom prst="rect">
            <a:avLst/>
          </a:prstGeom>
        </p:spPr>
      </p:pic>
      <p:pic>
        <p:nvPicPr>
          <p:cNvPr id="25" name="图片 24" descr="图示&#10;&#10;描述已自动生成">
            <a:extLst>
              <a:ext uri="{FF2B5EF4-FFF2-40B4-BE49-F238E27FC236}">
                <a16:creationId xmlns:a16="http://schemas.microsoft.com/office/drawing/2014/main" id="{87C32A0E-0442-4B02-55F1-43F7E0421A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02132" y="21249497"/>
            <a:ext cx="10679294" cy="7470410"/>
          </a:xfrm>
          <a:prstGeom prst="rect">
            <a:avLst/>
          </a:prstGeom>
        </p:spPr>
      </p:pic>
      <p:sp>
        <p:nvSpPr>
          <p:cNvPr id="31" name="文本框 30">
            <a:extLst>
              <a:ext uri="{FF2B5EF4-FFF2-40B4-BE49-F238E27FC236}">
                <a16:creationId xmlns:a16="http://schemas.microsoft.com/office/drawing/2014/main" id="{2352E386-B299-6E52-D8EB-5F22CFC805FC}"/>
              </a:ext>
            </a:extLst>
          </p:cNvPr>
          <p:cNvSpPr txBox="1"/>
          <p:nvPr/>
        </p:nvSpPr>
        <p:spPr>
          <a:xfrm>
            <a:off x="3564167" y="28869761"/>
            <a:ext cx="4100782" cy="523220"/>
          </a:xfrm>
          <a:prstGeom prst="rect">
            <a:avLst/>
          </a:prstGeom>
          <a:noFill/>
        </p:spPr>
        <p:txBody>
          <a:bodyPr wrap="square">
            <a:spAutoFit/>
          </a:bodyPr>
          <a:lstStyle/>
          <a:p>
            <a:r>
              <a:rPr lang="en-US" altLang="zh-CN" sz="2800" dirty="0">
                <a:effectLst/>
                <a:latin typeface="Palatino Linotype" panose="02040502050505030304" pitchFamily="18" charset="0"/>
                <a:ea typeface="DengXian" panose="02010600030101010101" pitchFamily="2" charset="-122"/>
                <a:cs typeface="Arial" panose="020B0604020202020204" pitchFamily="34" charset="0"/>
              </a:rPr>
              <a:t> </a:t>
            </a:r>
            <a:r>
              <a:rPr lang="en-GB" altLang="zh-CN" sz="2800" dirty="0">
                <a:latin typeface="Palatino Linotype" panose="02040502050505030304" pitchFamily="18" charset="0"/>
              </a:rPr>
              <a:t>Global search strategy</a:t>
            </a:r>
            <a:endParaRPr lang="zh-CN" altLang="en-US" sz="2800" dirty="0">
              <a:latin typeface="Palatino Linotype" panose="02040502050505030304" pitchFamily="18" charset="0"/>
            </a:endParaRPr>
          </a:p>
        </p:txBody>
      </p:sp>
      <p:sp>
        <p:nvSpPr>
          <p:cNvPr id="32" name="文本框 31">
            <a:extLst>
              <a:ext uri="{FF2B5EF4-FFF2-40B4-BE49-F238E27FC236}">
                <a16:creationId xmlns:a16="http://schemas.microsoft.com/office/drawing/2014/main" id="{0714540D-00B8-09E3-4745-5018DFC64A77}"/>
              </a:ext>
            </a:extLst>
          </p:cNvPr>
          <p:cNvSpPr txBox="1"/>
          <p:nvPr/>
        </p:nvSpPr>
        <p:spPr>
          <a:xfrm>
            <a:off x="2993463" y="23386167"/>
            <a:ext cx="5831784" cy="523220"/>
          </a:xfrm>
          <a:prstGeom prst="rect">
            <a:avLst/>
          </a:prstGeom>
          <a:noFill/>
        </p:spPr>
        <p:txBody>
          <a:bodyPr wrap="square">
            <a:spAutoFit/>
          </a:bodyPr>
          <a:lstStyle/>
          <a:p>
            <a:r>
              <a:rPr lang="en-GB" altLang="zh-CN" sz="2800" dirty="0">
                <a:latin typeface="Palatino Linotype" panose="02040502050505030304" pitchFamily="18" charset="0"/>
              </a:rPr>
              <a:t>Enhanced movement strategy</a:t>
            </a:r>
            <a:endParaRPr lang="zh-CN" altLang="en-US" sz="2800" dirty="0">
              <a:latin typeface="Palatino Linotype" panose="02040502050505030304" pitchFamily="18" charset="0"/>
            </a:endParaRPr>
          </a:p>
        </p:txBody>
      </p:sp>
      <p:sp>
        <p:nvSpPr>
          <p:cNvPr id="37" name="文本框 36">
            <a:extLst>
              <a:ext uri="{FF2B5EF4-FFF2-40B4-BE49-F238E27FC236}">
                <a16:creationId xmlns:a16="http://schemas.microsoft.com/office/drawing/2014/main" id="{9CCE0AFB-F119-FEA2-468B-31B6B5A75CFA}"/>
              </a:ext>
            </a:extLst>
          </p:cNvPr>
          <p:cNvSpPr txBox="1"/>
          <p:nvPr/>
        </p:nvSpPr>
        <p:spPr>
          <a:xfrm>
            <a:off x="13001204" y="28869761"/>
            <a:ext cx="4298740" cy="523220"/>
          </a:xfrm>
          <a:prstGeom prst="rect">
            <a:avLst/>
          </a:prstGeom>
          <a:noFill/>
        </p:spPr>
        <p:txBody>
          <a:bodyPr wrap="square">
            <a:spAutoFit/>
          </a:bodyPr>
          <a:lstStyle/>
          <a:p>
            <a:r>
              <a:rPr lang="en-GB" altLang="zh-CN" sz="2800" dirty="0">
                <a:latin typeface="Palatino Linotype" panose="02040502050505030304" pitchFamily="18" charset="0"/>
              </a:rPr>
              <a:t>The flowchart of AGJO</a:t>
            </a:r>
            <a:endParaRPr lang="zh-CN" altLang="en-US" sz="2800" dirty="0">
              <a:latin typeface="Palatino Linotype" panose="02040502050505030304" pitchFamily="18" charset="0"/>
            </a:endParaRPr>
          </a:p>
        </p:txBody>
      </p:sp>
      <p:sp>
        <p:nvSpPr>
          <p:cNvPr id="39" name="矩形: 圆角 38">
            <a:extLst>
              <a:ext uri="{FF2B5EF4-FFF2-40B4-BE49-F238E27FC236}">
                <a16:creationId xmlns:a16="http://schemas.microsoft.com/office/drawing/2014/main" id="{3BBF7850-F43A-C577-3D8C-CE10BB265478}"/>
              </a:ext>
            </a:extLst>
          </p:cNvPr>
          <p:cNvSpPr/>
          <p:nvPr/>
        </p:nvSpPr>
        <p:spPr>
          <a:xfrm>
            <a:off x="1222698" y="30240857"/>
            <a:ext cx="18968832" cy="8772750"/>
          </a:xfrm>
          <a:prstGeom prst="roundRect">
            <a:avLst>
              <a:gd name="adj" fmla="val 930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40" name="文本框 39">
            <a:extLst>
              <a:ext uri="{FF2B5EF4-FFF2-40B4-BE49-F238E27FC236}">
                <a16:creationId xmlns:a16="http://schemas.microsoft.com/office/drawing/2014/main" id="{35CDA4E0-E4BB-EA9B-DE60-112B3729D52D}"/>
              </a:ext>
            </a:extLst>
          </p:cNvPr>
          <p:cNvSpPr txBox="1"/>
          <p:nvPr/>
        </p:nvSpPr>
        <p:spPr>
          <a:xfrm>
            <a:off x="1489168" y="30936672"/>
            <a:ext cx="4283579" cy="672685"/>
          </a:xfrm>
          <a:prstGeom prst="rect">
            <a:avLst/>
          </a:prstGeom>
          <a:noFill/>
        </p:spPr>
        <p:txBody>
          <a:bodyPr wrap="square">
            <a:spAutoFit/>
          </a:bodyPr>
          <a:lstStyle/>
          <a:p>
            <a:pPr lvl="0" algn="just">
              <a:lnSpc>
                <a:spcPct val="150000"/>
              </a:lnSpc>
            </a:pPr>
            <a:r>
              <a:rPr lang="en-US" altLang="zh-CN" sz="2800" kern="100" dirty="0">
                <a:effectLst/>
                <a:latin typeface="Palatino Linotype" panose="02040502050505030304" pitchFamily="18" charset="0"/>
                <a:ea typeface="等线" panose="02010600030101010101" pitchFamily="2" charset="-122"/>
                <a:cs typeface="Arial" panose="020B0604020202020204" pitchFamily="34" charset="0"/>
              </a:rPr>
              <a:t>Numerical experiments</a:t>
            </a:r>
            <a:endParaRPr lang="zh-CN" altLang="zh-CN" sz="2800" kern="100" dirty="0">
              <a:effectLst/>
              <a:latin typeface="Palatino Linotype" panose="02040502050505030304" pitchFamily="18" charset="0"/>
              <a:ea typeface="Times New Roman" panose="02020603050405020304" pitchFamily="18" charset="0"/>
              <a:cs typeface="Arial" panose="020B0604020202020204" pitchFamily="34" charset="0"/>
            </a:endParaRPr>
          </a:p>
        </p:txBody>
      </p:sp>
      <p:sp>
        <p:nvSpPr>
          <p:cNvPr id="41" name="矩形 40">
            <a:extLst>
              <a:ext uri="{FF2B5EF4-FFF2-40B4-BE49-F238E27FC236}">
                <a16:creationId xmlns:a16="http://schemas.microsoft.com/office/drawing/2014/main" id="{5ECD758A-345B-67E3-078A-23FFF3370A48}"/>
              </a:ext>
            </a:extLst>
          </p:cNvPr>
          <p:cNvSpPr/>
          <p:nvPr/>
        </p:nvSpPr>
        <p:spPr>
          <a:xfrm>
            <a:off x="1513051" y="31676299"/>
            <a:ext cx="8991040" cy="7038055"/>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7202EFD8-7271-ABE6-4CCF-85A9E5700D88}"/>
              </a:ext>
            </a:extLst>
          </p:cNvPr>
          <p:cNvSpPr/>
          <p:nvPr/>
        </p:nvSpPr>
        <p:spPr>
          <a:xfrm>
            <a:off x="10749489" y="31676301"/>
            <a:ext cx="8991040" cy="7038055"/>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00BE0E48-4FB1-CB0A-D0AA-3B2E8D7BFC42}"/>
              </a:ext>
            </a:extLst>
          </p:cNvPr>
          <p:cNvSpPr/>
          <p:nvPr/>
        </p:nvSpPr>
        <p:spPr>
          <a:xfrm>
            <a:off x="1770348" y="32102937"/>
            <a:ext cx="4002399" cy="641865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498A3BEA-86EA-2B8D-155F-8E59C5CFF329}"/>
              </a:ext>
            </a:extLst>
          </p:cNvPr>
          <p:cNvSpPr/>
          <p:nvPr/>
        </p:nvSpPr>
        <p:spPr>
          <a:xfrm>
            <a:off x="5863500" y="32102937"/>
            <a:ext cx="4527476" cy="225876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5125B2A4-9553-E15F-58C6-9025F2213751}"/>
              </a:ext>
            </a:extLst>
          </p:cNvPr>
          <p:cNvSpPr/>
          <p:nvPr/>
        </p:nvSpPr>
        <p:spPr>
          <a:xfrm>
            <a:off x="5863502" y="35113956"/>
            <a:ext cx="4527474" cy="3412823"/>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88BD7096-AEC3-2444-1409-C00992B72995}"/>
              </a:ext>
            </a:extLst>
          </p:cNvPr>
          <p:cNvSpPr txBox="1"/>
          <p:nvPr/>
        </p:nvSpPr>
        <p:spPr>
          <a:xfrm>
            <a:off x="1633663" y="31684077"/>
            <a:ext cx="2909664" cy="369331"/>
          </a:xfrm>
          <a:prstGeom prst="rect">
            <a:avLst/>
          </a:prstGeom>
          <a:noFill/>
        </p:spPr>
        <p:txBody>
          <a:bodyPr wrap="square">
            <a:spAutoFit/>
          </a:bodyPr>
          <a:lstStyle/>
          <a:p>
            <a:r>
              <a:rPr lang="en-US" altLang="zh-CN" sz="1800" dirty="0">
                <a:latin typeface="Palatino Linotype" panose="02040502050505030304" pitchFamily="18" charset="0"/>
                <a:cs typeface="Times New Roman" panose="02020603050405020304" pitchFamily="18" charset="0"/>
              </a:rPr>
              <a:t>23 benchmark functions </a:t>
            </a:r>
            <a:endParaRPr lang="zh-CN" altLang="en-US" sz="1800" dirty="0">
              <a:latin typeface="Palatino Linotype" panose="0204050205050503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F85C89E7-919B-D02C-655A-54AE55197AC1}"/>
              </a:ext>
            </a:extLst>
          </p:cNvPr>
          <p:cNvSpPr txBox="1"/>
          <p:nvPr/>
        </p:nvSpPr>
        <p:spPr>
          <a:xfrm>
            <a:off x="5707282" y="31711748"/>
            <a:ext cx="2909664" cy="369331"/>
          </a:xfrm>
          <a:prstGeom prst="rect">
            <a:avLst/>
          </a:prstGeom>
          <a:noFill/>
        </p:spPr>
        <p:txBody>
          <a:bodyPr wrap="square">
            <a:spAutoFit/>
          </a:bodyPr>
          <a:lstStyle/>
          <a:p>
            <a:r>
              <a:rPr lang="en-US" altLang="zh-CN" sz="1800" dirty="0">
                <a:latin typeface="Palatino Linotype" panose="02040502050505030304" pitchFamily="18" charset="0"/>
                <a:cs typeface="Times New Roman" panose="02020603050405020304" pitchFamily="18" charset="0"/>
              </a:rPr>
              <a:t>CEC 2017</a:t>
            </a:r>
            <a:endParaRPr lang="zh-CN" altLang="en-US" sz="1800" dirty="0">
              <a:latin typeface="Palatino Linotype" panose="0204050205050503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6C477C48-2327-BB1E-826C-25411FCA4796}"/>
              </a:ext>
            </a:extLst>
          </p:cNvPr>
          <p:cNvSpPr txBox="1"/>
          <p:nvPr/>
        </p:nvSpPr>
        <p:spPr>
          <a:xfrm>
            <a:off x="5782155" y="34681908"/>
            <a:ext cx="3219550" cy="369331"/>
          </a:xfrm>
          <a:prstGeom prst="rect">
            <a:avLst/>
          </a:prstGeom>
          <a:noFill/>
        </p:spPr>
        <p:txBody>
          <a:bodyPr wrap="square">
            <a:spAutoFit/>
          </a:bodyPr>
          <a:lstStyle/>
          <a:p>
            <a:r>
              <a:rPr lang="en-US" altLang="zh-CN" sz="1800" dirty="0">
                <a:latin typeface="Palatino Linotype" panose="02040502050505030304" pitchFamily="18" charset="0"/>
                <a:cs typeface="Times New Roman" panose="02020603050405020304" pitchFamily="18" charset="0"/>
              </a:rPr>
              <a:t>CEC 2006 with constraints</a:t>
            </a:r>
            <a:endParaRPr lang="zh-CN" altLang="en-US" sz="1800" dirty="0">
              <a:latin typeface="Palatino Linotype" panose="0204050205050503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FCF0AA5F-D3A5-84AD-AC19-AC81CE739FB6}"/>
              </a:ext>
            </a:extLst>
          </p:cNvPr>
          <p:cNvSpPr txBox="1"/>
          <p:nvPr/>
        </p:nvSpPr>
        <p:spPr>
          <a:xfrm>
            <a:off x="10702077" y="30953493"/>
            <a:ext cx="6287655" cy="672685"/>
          </a:xfrm>
          <a:prstGeom prst="rect">
            <a:avLst/>
          </a:prstGeom>
          <a:noFill/>
        </p:spPr>
        <p:txBody>
          <a:bodyPr wrap="square">
            <a:spAutoFit/>
          </a:bodyPr>
          <a:lstStyle/>
          <a:p>
            <a:pPr lvl="0" algn="just">
              <a:lnSpc>
                <a:spcPct val="150000"/>
              </a:lnSpc>
            </a:pPr>
            <a:r>
              <a:rPr lang="en-US" altLang="zh-CN" sz="2800" kern="100" dirty="0">
                <a:effectLst/>
                <a:latin typeface="Palatino Linotype" panose="02040502050505030304" pitchFamily="18" charset="0"/>
                <a:ea typeface="等线" panose="02010600030101010101" pitchFamily="2" charset="-122"/>
                <a:cs typeface="Arial" panose="020B0604020202020204" pitchFamily="34" charset="0"/>
              </a:rPr>
              <a:t>Six engineering design problems</a:t>
            </a:r>
            <a:endParaRPr lang="zh-CN" altLang="zh-CN" sz="2800" kern="100" dirty="0">
              <a:effectLst/>
              <a:latin typeface="Palatino Linotype" panose="02040502050505030304" pitchFamily="18" charset="0"/>
              <a:ea typeface="Times New Roman" panose="02020603050405020304" pitchFamily="18" charset="0"/>
              <a:cs typeface="Arial" panose="020B0604020202020204" pitchFamily="34" charset="0"/>
            </a:endParaRPr>
          </a:p>
        </p:txBody>
      </p:sp>
      <p:pic>
        <p:nvPicPr>
          <p:cNvPr id="51" name="图片 50">
            <a:extLst>
              <a:ext uri="{FF2B5EF4-FFF2-40B4-BE49-F238E27FC236}">
                <a16:creationId xmlns:a16="http://schemas.microsoft.com/office/drawing/2014/main" id="{4EE4952C-7E7A-2624-2BCD-04FC1E6324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4710" y="32409454"/>
            <a:ext cx="1905786" cy="1480366"/>
          </a:xfrm>
          <a:prstGeom prst="rect">
            <a:avLst/>
          </a:prstGeom>
        </p:spPr>
      </p:pic>
      <p:pic>
        <p:nvPicPr>
          <p:cNvPr id="52" name="图片 51">
            <a:extLst>
              <a:ext uri="{FF2B5EF4-FFF2-40B4-BE49-F238E27FC236}">
                <a16:creationId xmlns:a16="http://schemas.microsoft.com/office/drawing/2014/main" id="{E67EA418-C108-B80E-F9D4-F341BE03E27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7287" y="32401717"/>
            <a:ext cx="1915747" cy="1488103"/>
          </a:xfrm>
          <a:prstGeom prst="rect">
            <a:avLst/>
          </a:prstGeom>
        </p:spPr>
      </p:pic>
      <p:pic>
        <p:nvPicPr>
          <p:cNvPr id="53" name="图片 52">
            <a:extLst>
              <a:ext uri="{FF2B5EF4-FFF2-40B4-BE49-F238E27FC236}">
                <a16:creationId xmlns:a16="http://schemas.microsoft.com/office/drawing/2014/main" id="{2C39C2B8-9019-CCDB-D4CB-378DFEECDF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55800" y="34201917"/>
            <a:ext cx="1915747" cy="1488103"/>
          </a:xfrm>
          <a:prstGeom prst="rect">
            <a:avLst/>
          </a:prstGeom>
        </p:spPr>
      </p:pic>
      <p:pic>
        <p:nvPicPr>
          <p:cNvPr id="54" name="图片 53">
            <a:extLst>
              <a:ext uri="{FF2B5EF4-FFF2-40B4-BE49-F238E27FC236}">
                <a16:creationId xmlns:a16="http://schemas.microsoft.com/office/drawing/2014/main" id="{8CC3BAB2-4DA8-20AE-8EDE-A696D0F1D7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18796" y="34201915"/>
            <a:ext cx="1915748" cy="1488105"/>
          </a:xfrm>
          <a:prstGeom prst="rect">
            <a:avLst/>
          </a:prstGeom>
        </p:spPr>
      </p:pic>
      <p:pic>
        <p:nvPicPr>
          <p:cNvPr id="55" name="图片 54">
            <a:extLst>
              <a:ext uri="{FF2B5EF4-FFF2-40B4-BE49-F238E27FC236}">
                <a16:creationId xmlns:a16="http://schemas.microsoft.com/office/drawing/2014/main" id="{97A1298D-B1E0-151F-FDA7-DE1B8E996F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34048" y="36362157"/>
            <a:ext cx="1915747" cy="1488103"/>
          </a:xfrm>
          <a:prstGeom prst="rect">
            <a:avLst/>
          </a:prstGeom>
        </p:spPr>
      </p:pic>
      <p:pic>
        <p:nvPicPr>
          <p:cNvPr id="56" name="图片 55">
            <a:extLst>
              <a:ext uri="{FF2B5EF4-FFF2-40B4-BE49-F238E27FC236}">
                <a16:creationId xmlns:a16="http://schemas.microsoft.com/office/drawing/2014/main" id="{AD780F39-3E3A-D66E-6D5F-6BD0488F108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07285" y="36362155"/>
            <a:ext cx="1915748" cy="1488105"/>
          </a:xfrm>
          <a:prstGeom prst="rect">
            <a:avLst/>
          </a:prstGeom>
        </p:spPr>
      </p:pic>
      <p:sp>
        <p:nvSpPr>
          <p:cNvPr id="57" name="文本框 56">
            <a:extLst>
              <a:ext uri="{FF2B5EF4-FFF2-40B4-BE49-F238E27FC236}">
                <a16:creationId xmlns:a16="http://schemas.microsoft.com/office/drawing/2014/main" id="{7278A340-B67B-5B5A-AF56-457089E86B50}"/>
              </a:ext>
            </a:extLst>
          </p:cNvPr>
          <p:cNvSpPr txBox="1"/>
          <p:nvPr/>
        </p:nvSpPr>
        <p:spPr>
          <a:xfrm>
            <a:off x="2643223" y="35680729"/>
            <a:ext cx="2303899" cy="369331"/>
          </a:xfrm>
          <a:prstGeom prst="rect">
            <a:avLst/>
          </a:prstGeom>
          <a:noFill/>
        </p:spPr>
        <p:txBody>
          <a:bodyPr wrap="square">
            <a:spAutoFit/>
          </a:bodyPr>
          <a:lstStyle/>
          <a:p>
            <a:r>
              <a:rPr lang="en-US" altLang="zh-CN" sz="1800" dirty="0">
                <a:effectLst/>
                <a:latin typeface="Palatino Linotype" panose="02040502050505030304" pitchFamily="18" charset="0"/>
                <a:ea typeface="Times New Roman" panose="02020603050405020304" pitchFamily="18" charset="0"/>
              </a:rPr>
              <a:t>Qualitative analysis</a:t>
            </a:r>
            <a:endParaRPr lang="zh-CN" altLang="en-US" sz="1800" dirty="0">
              <a:latin typeface="Palatino Linotype" panose="02040502050505030304" pitchFamily="18" charset="0"/>
            </a:endParaRPr>
          </a:p>
        </p:txBody>
      </p:sp>
      <p:sp>
        <p:nvSpPr>
          <p:cNvPr id="58" name="文本框 57">
            <a:extLst>
              <a:ext uri="{FF2B5EF4-FFF2-40B4-BE49-F238E27FC236}">
                <a16:creationId xmlns:a16="http://schemas.microsoft.com/office/drawing/2014/main" id="{A49C76CC-885A-6652-2DD5-80E28A046244}"/>
              </a:ext>
            </a:extLst>
          </p:cNvPr>
          <p:cNvSpPr txBox="1"/>
          <p:nvPr/>
        </p:nvSpPr>
        <p:spPr>
          <a:xfrm>
            <a:off x="2609959" y="37882198"/>
            <a:ext cx="2762280" cy="400110"/>
          </a:xfrm>
          <a:prstGeom prst="rect">
            <a:avLst/>
          </a:prstGeom>
          <a:noFill/>
        </p:spPr>
        <p:txBody>
          <a:bodyPr wrap="square">
            <a:spAutoFit/>
          </a:bodyPr>
          <a:lstStyle/>
          <a:p>
            <a:r>
              <a:rPr lang="en-US" altLang="zh-CN" sz="2000" dirty="0">
                <a:effectLst/>
                <a:latin typeface="Palatino Linotype" panose="02040502050505030304" pitchFamily="18" charset="0"/>
                <a:ea typeface="Times New Roman" panose="02020603050405020304" pitchFamily="18" charset="0"/>
              </a:rPr>
              <a:t>Convergence curves</a:t>
            </a:r>
            <a:endParaRPr lang="zh-CN" altLang="en-US" sz="2000" dirty="0">
              <a:latin typeface="Palatino Linotype" panose="02040502050505030304" pitchFamily="18" charset="0"/>
            </a:endParaRPr>
          </a:p>
        </p:txBody>
      </p:sp>
      <p:pic>
        <p:nvPicPr>
          <p:cNvPr id="59" name="图片 58">
            <a:extLst>
              <a:ext uri="{FF2B5EF4-FFF2-40B4-BE49-F238E27FC236}">
                <a16:creationId xmlns:a16="http://schemas.microsoft.com/office/drawing/2014/main" id="{62B6EE8E-81D7-7972-0597-50848315FF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50633" y="32377652"/>
            <a:ext cx="2123596" cy="1649555"/>
          </a:xfrm>
          <a:prstGeom prst="rect">
            <a:avLst/>
          </a:prstGeom>
        </p:spPr>
      </p:pic>
      <p:pic>
        <p:nvPicPr>
          <p:cNvPr id="60" name="图片 59">
            <a:extLst>
              <a:ext uri="{FF2B5EF4-FFF2-40B4-BE49-F238E27FC236}">
                <a16:creationId xmlns:a16="http://schemas.microsoft.com/office/drawing/2014/main" id="{5C1E47F4-0BB7-11B7-21FB-C3E769C0A38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4709" y="32384278"/>
            <a:ext cx="2123598" cy="1649558"/>
          </a:xfrm>
          <a:prstGeom prst="rect">
            <a:avLst/>
          </a:prstGeom>
        </p:spPr>
      </p:pic>
      <p:sp>
        <p:nvSpPr>
          <p:cNvPr id="61" name="文本框 60">
            <a:extLst>
              <a:ext uri="{FF2B5EF4-FFF2-40B4-BE49-F238E27FC236}">
                <a16:creationId xmlns:a16="http://schemas.microsoft.com/office/drawing/2014/main" id="{71E6C0CC-2DC0-6942-72B8-FF0DD917EDCD}"/>
              </a:ext>
            </a:extLst>
          </p:cNvPr>
          <p:cNvSpPr txBox="1"/>
          <p:nvPr/>
        </p:nvSpPr>
        <p:spPr>
          <a:xfrm>
            <a:off x="6983486" y="33961828"/>
            <a:ext cx="2303899" cy="369331"/>
          </a:xfrm>
          <a:prstGeom prst="rect">
            <a:avLst/>
          </a:prstGeom>
          <a:noFill/>
        </p:spPr>
        <p:txBody>
          <a:bodyPr wrap="square">
            <a:spAutoFit/>
          </a:bodyPr>
          <a:lstStyle/>
          <a:p>
            <a:r>
              <a:rPr lang="en-US" altLang="zh-CN" sz="1800" b="1" dirty="0">
                <a:effectLst/>
                <a:latin typeface="Times New Roman" panose="02020603050405020304" pitchFamily="18" charset="0"/>
                <a:ea typeface="Times New Roman" panose="02020603050405020304" pitchFamily="18" charset="0"/>
              </a:rPr>
              <a:t>Convergence curves</a:t>
            </a:r>
            <a:endParaRPr lang="zh-CN" altLang="en-US" sz="1800" b="1" dirty="0"/>
          </a:p>
        </p:txBody>
      </p:sp>
      <p:pic>
        <p:nvPicPr>
          <p:cNvPr id="65" name="图片 64">
            <a:extLst>
              <a:ext uri="{FF2B5EF4-FFF2-40B4-BE49-F238E27FC236}">
                <a16:creationId xmlns:a16="http://schemas.microsoft.com/office/drawing/2014/main" id="{50BAF30A-E795-81C5-5C90-6AE2B95234C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933678" y="31817091"/>
            <a:ext cx="4323091" cy="1467601"/>
          </a:xfrm>
          <a:prstGeom prst="rect">
            <a:avLst/>
          </a:prstGeom>
        </p:spPr>
      </p:pic>
      <p:pic>
        <p:nvPicPr>
          <p:cNvPr id="66" name="图片 65">
            <a:extLst>
              <a:ext uri="{FF2B5EF4-FFF2-40B4-BE49-F238E27FC236}">
                <a16:creationId xmlns:a16="http://schemas.microsoft.com/office/drawing/2014/main" id="{A7FBECE7-F115-60DA-2D40-4A2AFC7F7F3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951984" y="33672264"/>
            <a:ext cx="3111749" cy="1942780"/>
          </a:xfrm>
          <a:prstGeom prst="rect">
            <a:avLst/>
          </a:prstGeom>
        </p:spPr>
      </p:pic>
      <p:pic>
        <p:nvPicPr>
          <p:cNvPr id="67" name="图片 66">
            <a:extLst>
              <a:ext uri="{FF2B5EF4-FFF2-40B4-BE49-F238E27FC236}">
                <a16:creationId xmlns:a16="http://schemas.microsoft.com/office/drawing/2014/main" id="{8EB001F3-87DD-F331-CD4A-809A2AC9452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479429" y="31820834"/>
            <a:ext cx="4097476" cy="1460117"/>
          </a:xfrm>
          <a:prstGeom prst="rect">
            <a:avLst/>
          </a:prstGeom>
        </p:spPr>
      </p:pic>
      <p:pic>
        <p:nvPicPr>
          <p:cNvPr id="69" name="图片 68">
            <a:extLst>
              <a:ext uri="{FF2B5EF4-FFF2-40B4-BE49-F238E27FC236}">
                <a16:creationId xmlns:a16="http://schemas.microsoft.com/office/drawing/2014/main" id="{03D588FE-96BA-89F4-60BD-AC470391072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6414223" y="33672264"/>
            <a:ext cx="3188427" cy="1932458"/>
          </a:xfrm>
          <a:prstGeom prst="rect">
            <a:avLst/>
          </a:prstGeom>
        </p:spPr>
      </p:pic>
      <p:sp>
        <p:nvSpPr>
          <p:cNvPr id="70" name="文本框 69">
            <a:extLst>
              <a:ext uri="{FF2B5EF4-FFF2-40B4-BE49-F238E27FC236}">
                <a16:creationId xmlns:a16="http://schemas.microsoft.com/office/drawing/2014/main" id="{6D2BA00D-7859-3296-DCB0-C713DD094CBC}"/>
              </a:ext>
            </a:extLst>
          </p:cNvPr>
          <p:cNvSpPr txBox="1"/>
          <p:nvPr/>
        </p:nvSpPr>
        <p:spPr>
          <a:xfrm>
            <a:off x="11525198" y="33327830"/>
            <a:ext cx="3111749" cy="369331"/>
          </a:xfrm>
          <a:prstGeom prst="rect">
            <a:avLst/>
          </a:prstGeom>
          <a:noFill/>
        </p:spPr>
        <p:txBody>
          <a:bodyPr wrap="square">
            <a:spAutoFit/>
          </a:bodyPr>
          <a:lstStyle/>
          <a:p>
            <a:r>
              <a:rPr lang="en-US" altLang="zh-CN" sz="1800" dirty="0">
                <a:effectLst/>
                <a:latin typeface="Palatino Linotype" panose="02040502050505030304" pitchFamily="18" charset="0"/>
                <a:ea typeface="等线" panose="02010600030101010101" pitchFamily="2" charset="-122"/>
              </a:rPr>
              <a:t>Tension/compression spring</a:t>
            </a:r>
            <a:endParaRPr lang="zh-CN" altLang="en-US" sz="1800" dirty="0">
              <a:latin typeface="Palatino Linotype" panose="02040502050505030304" pitchFamily="18" charset="0"/>
            </a:endParaRPr>
          </a:p>
        </p:txBody>
      </p:sp>
      <p:sp>
        <p:nvSpPr>
          <p:cNvPr id="71" name="文本框 70">
            <a:extLst>
              <a:ext uri="{FF2B5EF4-FFF2-40B4-BE49-F238E27FC236}">
                <a16:creationId xmlns:a16="http://schemas.microsoft.com/office/drawing/2014/main" id="{21F249EB-CA3D-DB3D-FE7C-F98B31BF04F4}"/>
              </a:ext>
            </a:extLst>
          </p:cNvPr>
          <p:cNvSpPr txBox="1"/>
          <p:nvPr/>
        </p:nvSpPr>
        <p:spPr>
          <a:xfrm>
            <a:off x="16713048" y="33327830"/>
            <a:ext cx="1630236" cy="369331"/>
          </a:xfrm>
          <a:prstGeom prst="rect">
            <a:avLst/>
          </a:prstGeom>
          <a:noFill/>
        </p:spPr>
        <p:txBody>
          <a:bodyPr wrap="square">
            <a:spAutoFit/>
          </a:bodyPr>
          <a:lstStyle/>
          <a:p>
            <a:r>
              <a:rPr lang="en-US" altLang="zh-CN" sz="1800" dirty="0">
                <a:effectLst/>
                <a:latin typeface="Palatino Linotype" panose="02040502050505030304" pitchFamily="18" charset="0"/>
                <a:ea typeface="等线" panose="02010600030101010101" pitchFamily="2" charset="-122"/>
              </a:rPr>
              <a:t>Welded beam</a:t>
            </a:r>
            <a:endParaRPr lang="zh-CN" altLang="en-US" sz="1800" dirty="0">
              <a:latin typeface="Palatino Linotype" panose="02040502050505030304" pitchFamily="18" charset="0"/>
            </a:endParaRPr>
          </a:p>
        </p:txBody>
      </p:sp>
      <p:sp>
        <p:nvSpPr>
          <p:cNvPr id="72" name="文本框 71">
            <a:extLst>
              <a:ext uri="{FF2B5EF4-FFF2-40B4-BE49-F238E27FC236}">
                <a16:creationId xmlns:a16="http://schemas.microsoft.com/office/drawing/2014/main" id="{35D91ECF-FD07-D4CC-9328-FE59F849CA25}"/>
              </a:ext>
            </a:extLst>
          </p:cNvPr>
          <p:cNvSpPr txBox="1"/>
          <p:nvPr/>
        </p:nvSpPr>
        <p:spPr>
          <a:xfrm>
            <a:off x="11595032" y="35639664"/>
            <a:ext cx="2009219" cy="369331"/>
          </a:xfrm>
          <a:prstGeom prst="rect">
            <a:avLst/>
          </a:prstGeom>
          <a:noFill/>
        </p:spPr>
        <p:txBody>
          <a:bodyPr wrap="square">
            <a:spAutoFit/>
          </a:bodyPr>
          <a:lstStyle/>
          <a:p>
            <a:r>
              <a:rPr lang="en-US" altLang="zh-CN" sz="1800" dirty="0">
                <a:effectLst/>
                <a:latin typeface="Palatino Linotype" panose="02040502050505030304" pitchFamily="18" charset="0"/>
                <a:ea typeface="等线" panose="02010600030101010101" pitchFamily="2" charset="-122"/>
              </a:rPr>
              <a:t>Pressure vessel</a:t>
            </a:r>
            <a:endParaRPr lang="zh-CN" altLang="en-US" sz="1800" dirty="0">
              <a:latin typeface="Palatino Linotype" panose="02040502050505030304" pitchFamily="18" charset="0"/>
            </a:endParaRPr>
          </a:p>
        </p:txBody>
      </p:sp>
      <p:sp>
        <p:nvSpPr>
          <p:cNvPr id="73" name="文本框 72">
            <a:extLst>
              <a:ext uri="{FF2B5EF4-FFF2-40B4-BE49-F238E27FC236}">
                <a16:creationId xmlns:a16="http://schemas.microsoft.com/office/drawing/2014/main" id="{B4F61984-A48E-4E37-CB35-3CB806672341}"/>
              </a:ext>
            </a:extLst>
          </p:cNvPr>
          <p:cNvSpPr txBox="1"/>
          <p:nvPr/>
        </p:nvSpPr>
        <p:spPr>
          <a:xfrm>
            <a:off x="14406536" y="35672000"/>
            <a:ext cx="1922165" cy="369331"/>
          </a:xfrm>
          <a:prstGeom prst="rect">
            <a:avLst/>
          </a:prstGeom>
          <a:noFill/>
        </p:spPr>
        <p:txBody>
          <a:bodyPr wrap="square">
            <a:spAutoFit/>
          </a:bodyPr>
          <a:lstStyle/>
          <a:p>
            <a:r>
              <a:rPr lang="en-US" altLang="zh-CN" sz="1800" dirty="0">
                <a:effectLst/>
                <a:latin typeface="Palatino Linotype" panose="02040502050505030304" pitchFamily="18" charset="0"/>
                <a:ea typeface="等线" panose="02010600030101010101" pitchFamily="2" charset="-122"/>
              </a:rPr>
              <a:t>Speed reducer</a:t>
            </a:r>
            <a:endParaRPr lang="zh-CN" altLang="en-US" sz="1800" dirty="0">
              <a:latin typeface="Palatino Linotype" panose="02040502050505030304" pitchFamily="18" charset="0"/>
            </a:endParaRPr>
          </a:p>
        </p:txBody>
      </p:sp>
      <p:sp>
        <p:nvSpPr>
          <p:cNvPr id="74" name="文本框 73">
            <a:extLst>
              <a:ext uri="{FF2B5EF4-FFF2-40B4-BE49-F238E27FC236}">
                <a16:creationId xmlns:a16="http://schemas.microsoft.com/office/drawing/2014/main" id="{421BE6DF-A085-D6FB-56D9-EB644CEAAEC5}"/>
              </a:ext>
            </a:extLst>
          </p:cNvPr>
          <p:cNvSpPr txBox="1"/>
          <p:nvPr/>
        </p:nvSpPr>
        <p:spPr>
          <a:xfrm>
            <a:off x="17106396" y="35672000"/>
            <a:ext cx="1899697" cy="369331"/>
          </a:xfrm>
          <a:prstGeom prst="rect">
            <a:avLst/>
          </a:prstGeom>
          <a:noFill/>
        </p:spPr>
        <p:txBody>
          <a:bodyPr wrap="square">
            <a:spAutoFit/>
          </a:bodyPr>
          <a:lstStyle/>
          <a:p>
            <a:r>
              <a:rPr lang="en-US" altLang="zh-CN" sz="1800" dirty="0">
                <a:effectLst/>
                <a:latin typeface="Palatino Linotype" panose="02040502050505030304" pitchFamily="18" charset="0"/>
                <a:ea typeface="等线" panose="02010600030101010101" pitchFamily="2" charset="-122"/>
              </a:rPr>
              <a:t>Three-bar truss</a:t>
            </a:r>
            <a:endParaRPr lang="zh-CN" altLang="en-US" sz="1800" dirty="0">
              <a:latin typeface="Palatino Linotype" panose="02040502050505030304" pitchFamily="18" charset="0"/>
            </a:endParaRPr>
          </a:p>
        </p:txBody>
      </p:sp>
      <p:pic>
        <p:nvPicPr>
          <p:cNvPr id="77" name="图片 76" descr="图表, 条形图&#10;&#10;描述已自动生成">
            <a:extLst>
              <a:ext uri="{FF2B5EF4-FFF2-40B4-BE49-F238E27FC236}">
                <a16:creationId xmlns:a16="http://schemas.microsoft.com/office/drawing/2014/main" id="{3ED5ADFC-E9EC-5D45-068A-D09D0C6FEA7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30044" y="35159782"/>
            <a:ext cx="4266915" cy="3287314"/>
          </a:xfrm>
          <a:prstGeom prst="rect">
            <a:avLst/>
          </a:prstGeom>
        </p:spPr>
      </p:pic>
      <p:pic>
        <p:nvPicPr>
          <p:cNvPr id="81" name="图片 80" descr="图片包含 形状&#10;&#10;描述已自动生成">
            <a:extLst>
              <a:ext uri="{FF2B5EF4-FFF2-40B4-BE49-F238E27FC236}">
                <a16:creationId xmlns:a16="http://schemas.microsoft.com/office/drawing/2014/main" id="{6E6B4B89-71B4-4E89-DF68-770E2289D3F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176234" y="33672265"/>
            <a:ext cx="2136402" cy="1962324"/>
          </a:xfrm>
          <a:prstGeom prst="rect">
            <a:avLst/>
          </a:prstGeom>
        </p:spPr>
      </p:pic>
      <p:pic>
        <p:nvPicPr>
          <p:cNvPr id="83" name="图片 82">
            <a:extLst>
              <a:ext uri="{FF2B5EF4-FFF2-40B4-BE49-F238E27FC236}">
                <a16:creationId xmlns:a16="http://schemas.microsoft.com/office/drawing/2014/main" id="{1C54316A-6020-52C9-FC12-B2830FF93873}"/>
              </a:ext>
            </a:extLst>
          </p:cNvPr>
          <p:cNvPicPr>
            <a:picLocks noChangeAspect="1"/>
          </p:cNvPicPr>
          <p:nvPr/>
        </p:nvPicPr>
        <p:blipFill>
          <a:blip r:embed="rId25"/>
          <a:stretch>
            <a:fillRect/>
          </a:stretch>
        </p:blipFill>
        <p:spPr>
          <a:xfrm>
            <a:off x="12559695" y="36176462"/>
            <a:ext cx="2232248" cy="2232248"/>
          </a:xfrm>
          <a:prstGeom prst="rect">
            <a:avLst/>
          </a:prstGeom>
        </p:spPr>
      </p:pic>
      <p:pic>
        <p:nvPicPr>
          <p:cNvPr id="90" name="图片 89" descr="图表, 折线图&#10;&#10;描述已自动生成">
            <a:extLst>
              <a:ext uri="{FF2B5EF4-FFF2-40B4-BE49-F238E27FC236}">
                <a16:creationId xmlns:a16="http://schemas.microsoft.com/office/drawing/2014/main" id="{5ACECAA9-2520-E275-FE37-6366056193B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658615" y="36206361"/>
            <a:ext cx="2708630" cy="2103056"/>
          </a:xfrm>
          <a:prstGeom prst="rect">
            <a:avLst/>
          </a:prstGeom>
        </p:spPr>
      </p:pic>
      <p:sp>
        <p:nvSpPr>
          <p:cNvPr id="94" name="文本框 93">
            <a:extLst>
              <a:ext uri="{FF2B5EF4-FFF2-40B4-BE49-F238E27FC236}">
                <a16:creationId xmlns:a16="http://schemas.microsoft.com/office/drawing/2014/main" id="{DF7BDCD5-D115-64C3-EAC9-ABFC0592962E}"/>
              </a:ext>
            </a:extLst>
          </p:cNvPr>
          <p:cNvSpPr txBox="1"/>
          <p:nvPr/>
        </p:nvSpPr>
        <p:spPr>
          <a:xfrm>
            <a:off x="12599641" y="38368469"/>
            <a:ext cx="6068455" cy="369332"/>
          </a:xfrm>
          <a:prstGeom prst="rect">
            <a:avLst/>
          </a:prstGeom>
          <a:noFill/>
        </p:spPr>
        <p:txBody>
          <a:bodyPr wrap="square">
            <a:spAutoFit/>
          </a:bodyPr>
          <a:lstStyle/>
          <a:p>
            <a:r>
              <a:rPr lang="en-US" altLang="zh-CN" sz="1800" dirty="0">
                <a:effectLst/>
                <a:latin typeface="Palatino Linotype" panose="02040502050505030304" pitchFamily="18" charset="0"/>
                <a:ea typeface="DengXian" panose="02010600030101010101" pitchFamily="2" charset="-122"/>
              </a:rPr>
              <a:t>AGJO-based</a:t>
            </a:r>
            <a:r>
              <a:rPr lang="en-US" altLang="zh-CN" sz="1800" dirty="0">
                <a:effectLst/>
                <a:latin typeface="Palatino Linotype" panose="02040502050505030304" pitchFamily="18" charset="0"/>
                <a:ea typeface="Times New Roman" panose="02020603050405020304" pitchFamily="18" charset="0"/>
              </a:rPr>
              <a:t> ANN </a:t>
            </a:r>
            <a:r>
              <a:rPr lang="en-US" altLang="zh-CN" sz="1800" dirty="0">
                <a:effectLst/>
                <a:latin typeface="Palatino Linotype" panose="02040502050505030304" pitchFamily="18" charset="0"/>
                <a:ea typeface="DengXian" panose="02010600030101010101" pitchFamily="2" charset="-122"/>
              </a:rPr>
              <a:t>p</a:t>
            </a:r>
            <a:r>
              <a:rPr lang="en-US" altLang="zh-CN" sz="1800" dirty="0">
                <a:effectLst/>
                <a:latin typeface="Palatino Linotype" panose="02040502050505030304" pitchFamily="18" charset="0"/>
                <a:ea typeface="Times New Roman" panose="02020603050405020304" pitchFamily="18" charset="0"/>
              </a:rPr>
              <a:t>redictive model for composite pipes</a:t>
            </a:r>
            <a:endParaRPr lang="zh-CN" altLang="en-US" sz="1800" dirty="0">
              <a:latin typeface="Palatino Linotype" panose="02040502050505030304" pitchFamily="18" charset="0"/>
            </a:endParaRPr>
          </a:p>
        </p:txBody>
      </p:sp>
      <p:sp>
        <p:nvSpPr>
          <p:cNvPr id="101" name="文本框 100">
            <a:extLst>
              <a:ext uri="{FF2B5EF4-FFF2-40B4-BE49-F238E27FC236}">
                <a16:creationId xmlns:a16="http://schemas.microsoft.com/office/drawing/2014/main" id="{F163E1B4-8DD8-B376-2C6D-B46049F2D147}"/>
              </a:ext>
            </a:extLst>
          </p:cNvPr>
          <p:cNvSpPr txBox="1"/>
          <p:nvPr/>
        </p:nvSpPr>
        <p:spPr>
          <a:xfrm>
            <a:off x="1700428" y="49159797"/>
            <a:ext cx="6076359" cy="523220"/>
          </a:xfrm>
          <a:prstGeom prst="rect">
            <a:avLst/>
          </a:prstGeom>
          <a:noFill/>
        </p:spPr>
        <p:txBody>
          <a:bodyPr wrap="square">
            <a:spAutoFit/>
          </a:bodyPr>
          <a:lstStyle/>
          <a:p>
            <a:r>
              <a:rPr lang="en-GB" altLang="zh-CN" sz="2800" dirty="0">
                <a:latin typeface="Palatino Linotype" panose="02040502050505030304" pitchFamily="18" charset="0"/>
              </a:rPr>
              <a:t>Control points of 11 cubic elements</a:t>
            </a:r>
            <a:endParaRPr lang="zh-CN" altLang="en-US" sz="2800" dirty="0">
              <a:latin typeface="Palatino Linotype" panose="02040502050505030304" pitchFamily="18" charset="0"/>
            </a:endParaRPr>
          </a:p>
        </p:txBody>
      </p:sp>
      <p:sp>
        <p:nvSpPr>
          <p:cNvPr id="103" name="文本框 102">
            <a:extLst>
              <a:ext uri="{FF2B5EF4-FFF2-40B4-BE49-F238E27FC236}">
                <a16:creationId xmlns:a16="http://schemas.microsoft.com/office/drawing/2014/main" id="{D7E6D6F0-55E5-2EAC-BC01-E353672B06F4}"/>
              </a:ext>
            </a:extLst>
          </p:cNvPr>
          <p:cNvSpPr txBox="1"/>
          <p:nvPr/>
        </p:nvSpPr>
        <p:spPr>
          <a:xfrm>
            <a:off x="8022715" y="49159797"/>
            <a:ext cx="6290020" cy="523220"/>
          </a:xfrm>
          <a:prstGeom prst="rect">
            <a:avLst/>
          </a:prstGeom>
          <a:noFill/>
        </p:spPr>
        <p:txBody>
          <a:bodyPr wrap="square">
            <a:spAutoFit/>
          </a:bodyPr>
          <a:lstStyle/>
          <a:p>
            <a:r>
              <a:rPr lang="en-GB" altLang="zh-CN" sz="2800" i="0" dirty="0">
                <a:solidFill>
                  <a:srgbClr val="242021"/>
                </a:solidFill>
                <a:effectLst/>
                <a:latin typeface="Palatino Linotype" panose="02040502050505030304" pitchFamily="18" charset="0"/>
              </a:rPr>
              <a:t>Variation of effective Young </a:t>
            </a:r>
            <a:r>
              <a:rPr lang="en-US" altLang="zh-CN" sz="2800" i="0" dirty="0">
                <a:solidFill>
                  <a:srgbClr val="242021"/>
                </a:solidFill>
                <a:effectLst/>
                <a:latin typeface="Palatino Linotype" panose="02040502050505030304" pitchFamily="18" charset="0"/>
              </a:rPr>
              <a:t>modulus</a:t>
            </a:r>
            <a:r>
              <a:rPr lang="en-GB" altLang="zh-CN" sz="2800" dirty="0">
                <a:latin typeface="Palatino Linotype" panose="02040502050505030304" pitchFamily="18" charset="0"/>
              </a:rPr>
              <a:t> </a:t>
            </a:r>
            <a:endParaRPr lang="zh-CN" altLang="en-US" sz="2800" dirty="0">
              <a:latin typeface="Palatino Linotype" panose="02040502050505030304" pitchFamily="18" charset="0"/>
            </a:endParaRPr>
          </a:p>
        </p:txBody>
      </p:sp>
      <p:sp>
        <p:nvSpPr>
          <p:cNvPr id="104" name="文本框 103">
            <a:extLst>
              <a:ext uri="{FF2B5EF4-FFF2-40B4-BE49-F238E27FC236}">
                <a16:creationId xmlns:a16="http://schemas.microsoft.com/office/drawing/2014/main" id="{AF6FA998-A1C0-EAFE-A821-C7A46740B375}"/>
              </a:ext>
            </a:extLst>
          </p:cNvPr>
          <p:cNvSpPr txBox="1"/>
          <p:nvPr/>
        </p:nvSpPr>
        <p:spPr>
          <a:xfrm>
            <a:off x="15650898" y="49159797"/>
            <a:ext cx="3648575" cy="523220"/>
          </a:xfrm>
          <a:prstGeom prst="rect">
            <a:avLst/>
          </a:prstGeom>
          <a:noFill/>
        </p:spPr>
        <p:txBody>
          <a:bodyPr wrap="square">
            <a:spAutoFit/>
          </a:bodyPr>
          <a:lstStyle/>
          <a:p>
            <a:r>
              <a:rPr lang="en-US" altLang="zh-CN" sz="2800" dirty="0">
                <a:effectLst/>
                <a:latin typeface="Palatino Linotype" panose="02040502050505030304" pitchFamily="18" charset="0"/>
                <a:ea typeface="Times New Roman" panose="02020603050405020304" pitchFamily="18" charset="0"/>
              </a:rPr>
              <a:t>Convergence curves</a:t>
            </a:r>
            <a:endParaRPr lang="zh-CN" altLang="en-US" sz="2800" dirty="0">
              <a:latin typeface="Palatino Linotype" panose="02040502050505030304" pitchFamily="18" charset="0"/>
            </a:endParaRPr>
          </a:p>
        </p:txBody>
      </p:sp>
      <p:sp>
        <p:nvSpPr>
          <p:cNvPr id="111" name="文本框 110">
            <a:extLst>
              <a:ext uri="{FF2B5EF4-FFF2-40B4-BE49-F238E27FC236}">
                <a16:creationId xmlns:a16="http://schemas.microsoft.com/office/drawing/2014/main" id="{0C615DDC-5B6C-156B-2ACD-DCF701F69954}"/>
              </a:ext>
            </a:extLst>
          </p:cNvPr>
          <p:cNvSpPr txBox="1"/>
          <p:nvPr/>
        </p:nvSpPr>
        <p:spPr>
          <a:xfrm>
            <a:off x="13274193" y="43922427"/>
            <a:ext cx="7664235" cy="523220"/>
          </a:xfrm>
          <a:prstGeom prst="rect">
            <a:avLst/>
          </a:prstGeom>
          <a:noFill/>
        </p:spPr>
        <p:txBody>
          <a:bodyPr wrap="square">
            <a:spAutoFit/>
          </a:bodyPr>
          <a:lstStyle/>
          <a:p>
            <a:r>
              <a:rPr lang="en-US" altLang="zh-CN" sz="2800" dirty="0">
                <a:latin typeface="Palatino Linotype" panose="02040502050505030304" pitchFamily="18" charset="0"/>
              </a:rPr>
              <a:t>P</a:t>
            </a:r>
            <a:r>
              <a:rPr lang="en-GB" altLang="zh-CN" sz="2800" dirty="0" err="1">
                <a:latin typeface="Palatino Linotype" panose="02040502050505030304" pitchFamily="18" charset="0"/>
              </a:rPr>
              <a:t>orous</a:t>
            </a:r>
            <a:r>
              <a:rPr lang="en-GB" altLang="zh-CN" sz="2800" dirty="0">
                <a:latin typeface="Palatino Linotype" panose="02040502050505030304" pitchFamily="18" charset="0"/>
              </a:rPr>
              <a:t> sandwich functionally graded plates </a:t>
            </a:r>
            <a:endParaRPr lang="zh-CN" altLang="en-US" sz="2800" dirty="0">
              <a:latin typeface="Palatino Linotype" panose="02040502050505030304" pitchFamily="18" charset="0"/>
            </a:endParaRPr>
          </a:p>
        </p:txBody>
      </p:sp>
      <p:sp>
        <p:nvSpPr>
          <p:cNvPr id="2" name="文本框 1">
            <a:extLst>
              <a:ext uri="{FF2B5EF4-FFF2-40B4-BE49-F238E27FC236}">
                <a16:creationId xmlns:a16="http://schemas.microsoft.com/office/drawing/2014/main" id="{59437C19-4CD6-212A-64AF-299EE5D77868}"/>
              </a:ext>
            </a:extLst>
          </p:cNvPr>
          <p:cNvSpPr txBox="1"/>
          <p:nvPr/>
        </p:nvSpPr>
        <p:spPr>
          <a:xfrm>
            <a:off x="1646825" y="17765978"/>
            <a:ext cx="9604447" cy="2677656"/>
          </a:xfrm>
          <a:prstGeom prst="rect">
            <a:avLst/>
          </a:prstGeom>
          <a:noFill/>
        </p:spPr>
        <p:txBody>
          <a:bodyPr wrap="square" rtlCol="0">
            <a:spAutoFit/>
          </a:bodyPr>
          <a:lstStyle/>
          <a:p>
            <a:pPr algn="just"/>
            <a:r>
              <a:rPr lang="en-GB" altLang="zh-CN" sz="2800" dirty="0">
                <a:latin typeface="Palatino Linotype" panose="02040502050505030304" pitchFamily="18" charset="0"/>
              </a:rPr>
              <a:t>Golden jackal optimization is inspired by the foraging </a:t>
            </a:r>
            <a:r>
              <a:rPr lang="en-GB" altLang="zh-CN" sz="2800" dirty="0" err="1">
                <a:latin typeface="Palatino Linotype" panose="02040502050505030304" pitchFamily="18" charset="0"/>
              </a:rPr>
              <a:t>behavior</a:t>
            </a:r>
            <a:r>
              <a:rPr lang="en-GB" altLang="zh-CN" sz="2800" dirty="0">
                <a:latin typeface="Palatino Linotype" panose="02040502050505030304" pitchFamily="18" charset="0"/>
              </a:rPr>
              <a:t> of pairs of golden jackals. </a:t>
            </a:r>
          </a:p>
          <a:p>
            <a:pPr algn="just"/>
            <a:r>
              <a:rPr lang="en-GB" altLang="zh-CN" sz="2800" dirty="0">
                <a:latin typeface="Palatino Linotype" panose="02040502050505030304" pitchFamily="18" charset="0"/>
              </a:rPr>
              <a:t>A new variant of GJO, named Ameliorated Golden jackal optimization, is proposed using three strategies, including the enhanced movement strategy, the global search strategy, and the multi-angle position update strategy for prey.</a:t>
            </a:r>
            <a:endParaRPr lang="zh-CN" altLang="en-US" sz="2800" dirty="0">
              <a:latin typeface="Palatino Linotype" panose="02040502050505030304" pitchFamily="18" charset="0"/>
            </a:endParaRPr>
          </a:p>
        </p:txBody>
      </p:sp>
      <p:sp>
        <p:nvSpPr>
          <p:cNvPr id="5" name="文本框 4">
            <a:extLst>
              <a:ext uri="{FF2B5EF4-FFF2-40B4-BE49-F238E27FC236}">
                <a16:creationId xmlns:a16="http://schemas.microsoft.com/office/drawing/2014/main" id="{D5902453-64C0-1F44-AD65-3328985B98D8}"/>
              </a:ext>
            </a:extLst>
          </p:cNvPr>
          <p:cNvSpPr txBox="1"/>
          <p:nvPr/>
        </p:nvSpPr>
        <p:spPr>
          <a:xfrm>
            <a:off x="2693204" y="30435357"/>
            <a:ext cx="16027819" cy="523220"/>
          </a:xfrm>
          <a:prstGeom prst="rect">
            <a:avLst/>
          </a:prstGeom>
          <a:noFill/>
        </p:spPr>
        <p:txBody>
          <a:bodyPr wrap="square" rtlCol="0">
            <a:spAutoFit/>
          </a:bodyPr>
          <a:lstStyle/>
          <a:p>
            <a:r>
              <a:rPr lang="en-GB" altLang="zh-CN" sz="2800" b="1" dirty="0">
                <a:latin typeface="Palatino Linotype" panose="02040502050505030304" pitchFamily="18" charset="0"/>
              </a:rPr>
              <a:t> The superiority of BSLO for numerical experiments and real-world problems was demonstrated</a:t>
            </a:r>
            <a:endParaRPr lang="zh-CN" altLang="en-US" sz="2800" b="1" dirty="0">
              <a:latin typeface="Palatino Linotype" panose="02040502050505030304" pitchFamily="18" charset="0"/>
            </a:endParaRPr>
          </a:p>
        </p:txBody>
      </p:sp>
      <p:sp>
        <p:nvSpPr>
          <p:cNvPr id="18" name="文本框 17">
            <a:extLst>
              <a:ext uri="{FF2B5EF4-FFF2-40B4-BE49-F238E27FC236}">
                <a16:creationId xmlns:a16="http://schemas.microsoft.com/office/drawing/2014/main" id="{DBF8372A-4176-707F-2E08-E5EAB7A9EFA1}"/>
              </a:ext>
            </a:extLst>
          </p:cNvPr>
          <p:cNvSpPr txBox="1"/>
          <p:nvPr/>
        </p:nvSpPr>
        <p:spPr>
          <a:xfrm>
            <a:off x="1715643" y="17111519"/>
            <a:ext cx="5174754" cy="523220"/>
          </a:xfrm>
          <a:prstGeom prst="rect">
            <a:avLst/>
          </a:prstGeom>
          <a:noFill/>
        </p:spPr>
        <p:txBody>
          <a:bodyPr wrap="square">
            <a:spAutoFit/>
          </a:bodyPr>
          <a:lstStyle/>
          <a:p>
            <a:r>
              <a:rPr lang="en-GB" altLang="zh-CN" sz="2800" b="1" dirty="0">
                <a:solidFill>
                  <a:srgbClr val="000000"/>
                </a:solidFill>
                <a:effectLst/>
                <a:latin typeface="Palatino Linotype" panose="02040502050505030304" pitchFamily="18" charset="0"/>
              </a:rPr>
              <a:t>Mathematical model of AGJO</a:t>
            </a:r>
            <a:r>
              <a:rPr lang="en-GB" altLang="zh-CN" sz="2800" b="1" dirty="0">
                <a:latin typeface="Palatino Linotype" panose="02040502050505030304" pitchFamily="18" charset="0"/>
              </a:rPr>
              <a:t> </a:t>
            </a:r>
            <a:endParaRPr lang="zh-CN" altLang="en-US" sz="2800" b="1" dirty="0">
              <a:latin typeface="Palatino Linotype" panose="02040502050505030304" pitchFamily="18" charset="0"/>
            </a:endParaRPr>
          </a:p>
        </p:txBody>
      </p:sp>
      <p:sp>
        <p:nvSpPr>
          <p:cNvPr id="23" name="文本框 22">
            <a:extLst>
              <a:ext uri="{FF2B5EF4-FFF2-40B4-BE49-F238E27FC236}">
                <a16:creationId xmlns:a16="http://schemas.microsoft.com/office/drawing/2014/main" id="{B8B60662-C0C1-4E15-B4BC-265D5923ECBC}"/>
              </a:ext>
            </a:extLst>
          </p:cNvPr>
          <p:cNvSpPr txBox="1"/>
          <p:nvPr/>
        </p:nvSpPr>
        <p:spPr>
          <a:xfrm>
            <a:off x="1694787" y="39889929"/>
            <a:ext cx="11363290" cy="5262979"/>
          </a:xfrm>
          <a:prstGeom prst="rect">
            <a:avLst/>
          </a:prstGeom>
          <a:noFill/>
        </p:spPr>
        <p:txBody>
          <a:bodyPr wrap="square">
            <a:spAutoFit/>
          </a:bodyPr>
          <a:lstStyle/>
          <a:p>
            <a:pPr algn="just"/>
            <a:r>
              <a:rPr lang="en-US" altLang="zh-CN" sz="2800" b="1" dirty="0">
                <a:latin typeface="Palatino Linotype" panose="02040502050505030304" pitchFamily="18" charset="0"/>
              </a:rPr>
              <a:t>Application of AGJO on </a:t>
            </a:r>
            <a:r>
              <a:rPr lang="en-GB" altLang="zh-CN" sz="2800" b="1" dirty="0">
                <a:latin typeface="Palatino Linotype" panose="02040502050505030304" pitchFamily="18" charset="0"/>
                <a:ea typeface="等线" panose="02010600030101010101" pitchFamily="2" charset="-122"/>
              </a:rPr>
              <a:t>the quasi-three-dimensional IGA finite element model </a:t>
            </a:r>
            <a:r>
              <a:rPr lang="en-GB" altLang="zh-CN" sz="2800" b="1" dirty="0">
                <a:effectLst/>
                <a:latin typeface="Palatino Linotype" panose="02040502050505030304" pitchFamily="18" charset="0"/>
                <a:ea typeface="等线" panose="02010600030101010101" pitchFamily="2" charset="-122"/>
              </a:rPr>
              <a:t>for</a:t>
            </a:r>
            <a:r>
              <a:rPr lang="en-GB" altLang="zh-CN" sz="2800" b="1" dirty="0">
                <a:latin typeface="Palatino Linotype" panose="02040502050505030304" pitchFamily="18" charset="0"/>
                <a:ea typeface="等线" panose="02010600030101010101" pitchFamily="2" charset="-122"/>
              </a:rPr>
              <a:t> </a:t>
            </a:r>
            <a:r>
              <a:rPr lang="en-GB" altLang="zh-CN" sz="2800" b="1" dirty="0">
                <a:effectLst/>
                <a:latin typeface="Palatino Linotype" panose="02040502050505030304" pitchFamily="18" charset="0"/>
                <a:ea typeface="等线" panose="02010600030101010101" pitchFamily="2" charset="-122"/>
              </a:rPr>
              <a:t>porous sandwich functionally graded plates</a:t>
            </a:r>
          </a:p>
          <a:p>
            <a:pPr algn="just"/>
            <a:r>
              <a:rPr lang="en-US" altLang="zh-CN" sz="2800" b="1" dirty="0">
                <a:latin typeface="Palatino Linotype" panose="02040502050505030304" pitchFamily="18" charset="0"/>
              </a:rPr>
              <a:t> </a:t>
            </a:r>
          </a:p>
          <a:p>
            <a:pPr algn="just"/>
            <a:r>
              <a:rPr lang="zh-CN" altLang="en-US" sz="2800" dirty="0">
                <a:latin typeface="Palatino Linotype" panose="02040502050505030304" pitchFamily="18" charset="0"/>
              </a:rPr>
              <a:t>An isogeometric analysis approach is applied to create the mesh for design and analysis of the </a:t>
            </a:r>
            <a:r>
              <a:rPr lang="en-GB" altLang="zh-CN" sz="2800" dirty="0">
                <a:latin typeface="Palatino Linotype" panose="02040502050505030304" pitchFamily="18" charset="0"/>
              </a:rPr>
              <a:t>IGA finite element model</a:t>
            </a:r>
            <a:r>
              <a:rPr lang="zh-CN" altLang="en-US" sz="2800" dirty="0">
                <a:latin typeface="Palatino Linotype" panose="02040502050505030304" pitchFamily="18" charset="0"/>
              </a:rPr>
              <a:t>. Effective material properties are calculated by the Halpin-Tsai model and the rule of mixture. A free vibration analysis finite element model is developed based on Non</a:t>
            </a:r>
            <a:r>
              <a:rPr lang="en-US" altLang="zh-CN" sz="2800" dirty="0">
                <a:latin typeface="Palatino Linotype" panose="02040502050505030304" pitchFamily="18" charset="0"/>
              </a:rPr>
              <a:t>-</a:t>
            </a:r>
            <a:r>
              <a:rPr lang="zh-CN" altLang="en-US" sz="2800" dirty="0">
                <a:latin typeface="Palatino Linotype" panose="02040502050505030304" pitchFamily="18" charset="0"/>
              </a:rPr>
              <a:t>Uniform Rational B-Splines (NURBS), the Third-order Shear Deformation Theory (TSDT) and AGJO. </a:t>
            </a:r>
            <a:r>
              <a:rPr lang="en-GB" altLang="zh-CN" sz="2800" dirty="0">
                <a:latin typeface="Palatino Linotype" panose="02040502050505030304" pitchFamily="18" charset="0"/>
              </a:rPr>
              <a:t> In this model, AGJO is performed to maximize the first natural frequency by adjusting the design variables, such as the porosity coefficient, the GPL weight fraction and the length-to-thickness ratio. </a:t>
            </a:r>
          </a:p>
        </p:txBody>
      </p:sp>
      <p:pic>
        <p:nvPicPr>
          <p:cNvPr id="28" name="图片 27">
            <a:extLst>
              <a:ext uri="{FF2B5EF4-FFF2-40B4-BE49-F238E27FC236}">
                <a16:creationId xmlns:a16="http://schemas.microsoft.com/office/drawing/2014/main" id="{E2A98F8F-D836-C6D9-8B05-5E66D5154518}"/>
              </a:ext>
            </a:extLst>
          </p:cNvPr>
          <p:cNvPicPr>
            <a:picLocks noChangeAspect="1"/>
          </p:cNvPicPr>
          <p:nvPr/>
        </p:nvPicPr>
        <p:blipFill>
          <a:blip r:embed="rId27"/>
          <a:stretch>
            <a:fillRect/>
          </a:stretch>
        </p:blipFill>
        <p:spPr>
          <a:xfrm>
            <a:off x="13423047" y="40463644"/>
            <a:ext cx="6768483" cy="3300586"/>
          </a:xfrm>
          <a:prstGeom prst="rect">
            <a:avLst/>
          </a:prstGeom>
        </p:spPr>
      </p:pic>
      <p:pic>
        <p:nvPicPr>
          <p:cNvPr id="33" name="图片 32">
            <a:extLst>
              <a:ext uri="{FF2B5EF4-FFF2-40B4-BE49-F238E27FC236}">
                <a16:creationId xmlns:a16="http://schemas.microsoft.com/office/drawing/2014/main" id="{2402DFF9-50EA-5DA7-8967-541B66F44115}"/>
              </a:ext>
            </a:extLst>
          </p:cNvPr>
          <p:cNvPicPr>
            <a:picLocks noChangeAspect="1"/>
          </p:cNvPicPr>
          <p:nvPr/>
        </p:nvPicPr>
        <p:blipFill>
          <a:blip r:embed="rId28"/>
          <a:stretch>
            <a:fillRect/>
          </a:stretch>
        </p:blipFill>
        <p:spPr>
          <a:xfrm>
            <a:off x="11579173" y="17344830"/>
            <a:ext cx="8402253" cy="2954568"/>
          </a:xfrm>
          <a:prstGeom prst="rect">
            <a:avLst/>
          </a:prstGeom>
        </p:spPr>
      </p:pic>
    </p:spTree>
    <p:extLst>
      <p:ext uri="{BB962C8B-B14F-4D97-AF65-F5344CB8AC3E}">
        <p14:creationId xmlns:p14="http://schemas.microsoft.com/office/powerpoint/2010/main" val="8911392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542</Words>
  <Application>Microsoft Office PowerPoint</Application>
  <PresentationFormat>自定义</PresentationFormat>
  <Paragraphs>43</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DengXian</vt:lpstr>
      <vt:lpstr>標楷體</vt:lpstr>
      <vt:lpstr>Arial</vt:lpstr>
      <vt:lpstr>Calibri</vt:lpstr>
      <vt:lpstr>Palatino Linotype</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Jianfu Bai</cp:lastModifiedBy>
  <cp:revision>74</cp:revision>
  <dcterms:created xsi:type="dcterms:W3CDTF">2017-02-13T08:25:03Z</dcterms:created>
  <dcterms:modified xsi:type="dcterms:W3CDTF">2024-06-25T14:09:23Z</dcterms:modified>
</cp:coreProperties>
</file>