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8"/>
  </p:notesMasterIdLst>
  <p:sldIdLst>
    <p:sldId id="256" r:id="rId2"/>
    <p:sldId id="290" r:id="rId3"/>
    <p:sldId id="291" r:id="rId4"/>
    <p:sldId id="293" r:id="rId5"/>
    <p:sldId id="292" r:id="rId6"/>
    <p:sldId id="295" r:id="rId7"/>
    <p:sldId id="296" r:id="rId8"/>
    <p:sldId id="301" r:id="rId9"/>
    <p:sldId id="302" r:id="rId10"/>
    <p:sldId id="300" r:id="rId11"/>
    <p:sldId id="303" r:id="rId12"/>
    <p:sldId id="305" r:id="rId13"/>
    <p:sldId id="306" r:id="rId14"/>
    <p:sldId id="297" r:id="rId15"/>
    <p:sldId id="307" r:id="rId16"/>
    <p:sldId id="298" r:id="rId17"/>
  </p:sldIdLst>
  <p:sldSz cx="9144000" cy="6858000" type="screen4x3"/>
  <p:notesSz cx="6858000" cy="9144000"/>
  <p:defaultTex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6DD9FF"/>
    <a:srgbClr val="29C7FF"/>
    <a:srgbClr val="99CCFF"/>
    <a:srgbClr val="66FFFF"/>
    <a:srgbClr val="0099FF"/>
    <a:srgbClr val="00FFFF"/>
    <a:srgbClr val="FBC1C1"/>
    <a:srgbClr val="F66868"/>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1460" y="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96"/>
    </p:cViewPr>
  </p:sorterViewPr>
  <p:notesViewPr>
    <p:cSldViewPr>
      <p:cViewPr>
        <p:scale>
          <a:sx n="75" d="100"/>
          <a:sy n="75" d="100"/>
        </p:scale>
        <p:origin x="-217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5" Type="http://schemas.openxmlformats.org/officeDocument/2006/relationships/image" Target="../media/image13.wmf"/><Relationship Id="rId4" Type="http://schemas.openxmlformats.org/officeDocument/2006/relationships/image" Target="../media/image1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ru-RU" altLang="uk-UA"/>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ru-RU" altLang="uk-UA"/>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noProof="0"/>
              <a:t>Щелчок правит образец текста</a:t>
            </a:r>
          </a:p>
          <a:p>
            <a:pPr lvl="1"/>
            <a:r>
              <a:rPr lang="ru-RU" altLang="uk-UA" noProof="0"/>
              <a:t>Второй уровень</a:t>
            </a:r>
          </a:p>
          <a:p>
            <a:pPr lvl="2"/>
            <a:r>
              <a:rPr lang="ru-RU" altLang="uk-UA" noProof="0"/>
              <a:t>Третий уровень</a:t>
            </a:r>
          </a:p>
          <a:p>
            <a:pPr lvl="3"/>
            <a:r>
              <a:rPr lang="ru-RU" altLang="uk-UA" noProof="0"/>
              <a:t>Четвертый уровень</a:t>
            </a:r>
          </a:p>
          <a:p>
            <a:pPr lvl="4"/>
            <a:r>
              <a:rPr lang="ru-RU" altLang="uk-UA" noProof="0"/>
              <a:t>Пятый уровень</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ru-RU" altLang="uk-UA"/>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BC47927A-71AC-49A7-BF17-D4CC27512C7E}" type="slidenum">
              <a:rPr lang="ru-RU" altLang="uk-UA"/>
              <a:pPr>
                <a:defRPr/>
              </a:pPr>
              <a:t>‹#›</a:t>
            </a:fld>
            <a:endParaRPr lang="ru-RU" altLang="uk-UA"/>
          </a:p>
        </p:txBody>
      </p:sp>
    </p:spTree>
    <p:extLst>
      <p:ext uri="{BB962C8B-B14F-4D97-AF65-F5344CB8AC3E}">
        <p14:creationId xmlns:p14="http://schemas.microsoft.com/office/powerpoint/2010/main" val="13697675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vmlDrawing" Target="../drawings/vmlDrawing16.vml"/><Relationship Id="rId5" Type="http://schemas.openxmlformats.org/officeDocument/2006/relationships/image" Target="../media/image2.wmf"/><Relationship Id="rId4" Type="http://schemas.openxmlformats.org/officeDocument/2006/relationships/oleObject" Target="../embeddings/oleObject21.bin"/></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vmlDrawing" Target="../drawings/vmlDrawing18.vml"/><Relationship Id="rId5" Type="http://schemas.openxmlformats.org/officeDocument/2006/relationships/image" Target="../media/image2.wmf"/><Relationship Id="rId4" Type="http://schemas.openxmlformats.org/officeDocument/2006/relationships/oleObject" Target="../embeddings/oleObject23.bin"/></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vmlDrawing" Target="../drawings/vmlDrawing19.vml"/><Relationship Id="rId5" Type="http://schemas.openxmlformats.org/officeDocument/2006/relationships/image" Target="../media/image2.wmf"/><Relationship Id="rId4" Type="http://schemas.openxmlformats.org/officeDocument/2006/relationships/oleObject" Target="../embeddings/oleObject24.bin"/></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vmlDrawing" Target="../drawings/vmlDrawing21.vml"/><Relationship Id="rId5" Type="http://schemas.openxmlformats.org/officeDocument/2006/relationships/image" Target="../media/image2.wmf"/><Relationship Id="rId4" Type="http://schemas.openxmlformats.org/officeDocument/2006/relationships/oleObject" Target="../embeddings/oleObject15.bin"/></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vmlDrawing" Target="../drawings/vmlDrawing22.vml"/><Relationship Id="rId5" Type="http://schemas.openxmlformats.org/officeDocument/2006/relationships/image" Target="../media/image2.wmf"/><Relationship Id="rId4" Type="http://schemas.openxmlformats.org/officeDocument/2006/relationships/oleObject" Target="../embeddings/oleObject26.bin"/></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vmlDrawing" Target="../drawings/vmlDrawing23.vml"/><Relationship Id="rId5" Type="http://schemas.openxmlformats.org/officeDocument/2006/relationships/image" Target="../media/image2.wmf"/><Relationship Id="rId4" Type="http://schemas.openxmlformats.org/officeDocument/2006/relationships/oleObject" Target="../embeddings/oleObject26.bin"/></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vmlDrawing" Target="../drawings/vmlDrawing24.vml"/><Relationship Id="rId5" Type="http://schemas.openxmlformats.org/officeDocument/2006/relationships/image" Target="../media/image2.wmf"/><Relationship Id="rId4" Type="http://schemas.openxmlformats.org/officeDocument/2006/relationships/oleObject" Target="../embeddings/oleObject27.bin"/></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vmlDrawing" Target="../drawings/vmlDrawing2.vml"/><Relationship Id="rId5" Type="http://schemas.openxmlformats.org/officeDocument/2006/relationships/image" Target="../media/image2.wmf"/><Relationship Id="rId4" Type="http://schemas.openxmlformats.org/officeDocument/2006/relationships/oleObject" Target="../embeddings/oleObject2.bin"/></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vmlDrawing" Target="../drawings/vmlDrawing4.vml"/><Relationship Id="rId5" Type="http://schemas.openxmlformats.org/officeDocument/2006/relationships/image" Target="../media/image2.wmf"/><Relationship Id="rId4" Type="http://schemas.openxmlformats.org/officeDocument/2006/relationships/oleObject" Target="../embeddings/oleObject5.bin"/></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vmlDrawing" Target="../drawings/vmlDrawing5.vml"/><Relationship Id="rId5" Type="http://schemas.openxmlformats.org/officeDocument/2006/relationships/image" Target="../media/image2.wmf"/><Relationship Id="rId4" Type="http://schemas.openxmlformats.org/officeDocument/2006/relationships/oleObject" Target="../embeddings/oleObject6.bin"/></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vmlDrawing" Target="../drawings/vmlDrawing7.vml"/><Relationship Id="rId5" Type="http://schemas.openxmlformats.org/officeDocument/2006/relationships/image" Target="../media/image2.wmf"/><Relationship Id="rId4" Type="http://schemas.openxmlformats.org/officeDocument/2006/relationships/oleObject" Target="../embeddings/oleObject8.bin"/></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vmlDrawing" Target="../drawings/vmlDrawing9.vml"/><Relationship Id="rId5" Type="http://schemas.openxmlformats.org/officeDocument/2006/relationships/image" Target="../media/image2.wmf"/><Relationship Id="rId4" Type="http://schemas.openxmlformats.org/officeDocument/2006/relationships/oleObject" Target="../embeddings/oleObject14.bin"/></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vmlDrawing" Target="../drawings/vmlDrawing10.vml"/><Relationship Id="rId5" Type="http://schemas.openxmlformats.org/officeDocument/2006/relationships/image" Target="../media/image2.wmf"/><Relationship Id="rId4" Type="http://schemas.openxmlformats.org/officeDocument/2006/relationships/oleObject" Target="../embeddings/oleObject15.bin"/></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vmlDrawing" Target="../drawings/vmlDrawing12.vml"/><Relationship Id="rId5" Type="http://schemas.openxmlformats.org/officeDocument/2006/relationships/image" Target="../media/image2.wmf"/><Relationship Id="rId4" Type="http://schemas.openxmlformats.org/officeDocument/2006/relationships/oleObject" Target="../embeddings/oleObject17.bin"/></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vmlDrawing" Target="../drawings/vmlDrawing14.vml"/><Relationship Id="rId5" Type="http://schemas.openxmlformats.org/officeDocument/2006/relationships/image" Target="../media/image2.wmf"/><Relationship Id="rId4" Type="http://schemas.openxmlformats.org/officeDocument/2006/relationships/oleObject" Target="../embeddings/oleObject19.bin"/></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6502EF8-99C4-4031-98C0-253F51FD804A}" type="slidenum">
              <a:rPr lang="ru-RU" altLang="uk-UA" sz="1200"/>
              <a:pPr algn="r"/>
              <a:t>1</a:t>
            </a:fld>
            <a:endParaRPr lang="ru-RU" altLang="uk-UA" sz="1200"/>
          </a:p>
        </p:txBody>
      </p:sp>
      <p:sp>
        <p:nvSpPr>
          <p:cNvPr id="4099" name="Rectangle 2"/>
          <p:cNvSpPr>
            <a:spLocks noGrp="1" noRot="1" noChangeAspect="1" noChangeArrowheads="1" noTextEdit="1"/>
          </p:cNvSpPr>
          <p:nvPr>
            <p:ph type="sldImg"/>
          </p:nvPr>
        </p:nvSpPr>
        <p:spPr>
          <a:ln/>
        </p:spPr>
      </p:sp>
      <p:graphicFrame>
        <p:nvGraphicFramePr>
          <p:cNvPr id="4100" name="Object 3"/>
          <p:cNvGraphicFramePr>
            <a:graphicFrameLocks noGrp="1" noChangeAspect="1"/>
          </p:cNvGraphicFramePr>
          <p:nvPr>
            <p:ph type="body" idx="1"/>
          </p:nvPr>
        </p:nvGraphicFramePr>
        <p:xfrm>
          <a:off x="990600" y="4343400"/>
          <a:ext cx="5029200" cy="936625"/>
        </p:xfrm>
        <a:graphic>
          <a:graphicData uri="http://schemas.openxmlformats.org/presentationml/2006/ole">
            <mc:AlternateContent xmlns:mc="http://schemas.openxmlformats.org/markup-compatibility/2006">
              <mc:Choice xmlns:v="urn:schemas-microsoft-com:vml" Requires="v">
                <p:oleObj spid="_x0000_s4234" name="Документ" r:id="rId4" imgW="5486400" imgH="1019175" progId="Word.Document.8">
                  <p:embed/>
                </p:oleObj>
              </mc:Choice>
              <mc:Fallback>
                <p:oleObj name="Документ" r:id="rId4" imgW="5486400" imgH="1019175"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50292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80620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6502EF8-99C4-4031-98C0-253F51FD804A}" type="slidenum">
              <a:rPr lang="ru-RU" altLang="uk-UA" sz="1200"/>
              <a:pPr algn="r"/>
              <a:t>10</a:t>
            </a:fld>
            <a:endParaRPr lang="ru-RU" altLang="uk-UA" sz="1200"/>
          </a:p>
        </p:txBody>
      </p:sp>
      <p:sp>
        <p:nvSpPr>
          <p:cNvPr id="4099" name="Rectangle 2"/>
          <p:cNvSpPr>
            <a:spLocks noGrp="1" noRot="1" noChangeAspect="1" noChangeArrowheads="1" noTextEdit="1"/>
          </p:cNvSpPr>
          <p:nvPr>
            <p:ph type="sldImg"/>
          </p:nvPr>
        </p:nvSpPr>
        <p:spPr>
          <a:ln/>
        </p:spPr>
      </p:sp>
      <p:graphicFrame>
        <p:nvGraphicFramePr>
          <p:cNvPr id="4100" name="Object 3"/>
          <p:cNvGraphicFramePr>
            <a:graphicFrameLocks noGrp="1" noChangeAspect="1"/>
          </p:cNvGraphicFramePr>
          <p:nvPr>
            <p:ph type="body" idx="1"/>
          </p:nvPr>
        </p:nvGraphicFramePr>
        <p:xfrm>
          <a:off x="990600" y="4343400"/>
          <a:ext cx="5029200" cy="936625"/>
        </p:xfrm>
        <a:graphic>
          <a:graphicData uri="http://schemas.openxmlformats.org/presentationml/2006/ole">
            <mc:AlternateContent xmlns:mc="http://schemas.openxmlformats.org/markup-compatibility/2006">
              <mc:Choice xmlns:v="urn:schemas-microsoft-com:vml" Requires="v">
                <p:oleObj spid="_x0000_s51294" name="Документ" r:id="rId4" imgW="5486400" imgH="1019175" progId="Word.Document.8">
                  <p:embed/>
                </p:oleObj>
              </mc:Choice>
              <mc:Fallback>
                <p:oleObj name="Документ" r:id="rId4" imgW="5486400" imgH="1019175"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50292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91906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6502EF8-99C4-4031-98C0-253F51FD804A}" type="slidenum">
              <a:rPr lang="ru-RU" altLang="uk-UA" sz="1200"/>
              <a:pPr algn="r"/>
              <a:t>11</a:t>
            </a:fld>
            <a:endParaRPr lang="ru-RU" altLang="uk-UA" sz="1200"/>
          </a:p>
        </p:txBody>
      </p:sp>
      <p:sp>
        <p:nvSpPr>
          <p:cNvPr id="4099" name="Rectangle 2"/>
          <p:cNvSpPr>
            <a:spLocks noGrp="1" noRot="1" noChangeAspect="1" noChangeArrowheads="1" noTextEdit="1"/>
          </p:cNvSpPr>
          <p:nvPr>
            <p:ph type="sldImg"/>
          </p:nvPr>
        </p:nvSpPr>
        <p:spPr>
          <a:ln/>
        </p:spPr>
      </p:sp>
      <p:graphicFrame>
        <p:nvGraphicFramePr>
          <p:cNvPr id="4100" name="Object 3"/>
          <p:cNvGraphicFramePr>
            <a:graphicFrameLocks noGrp="1" noChangeAspect="1"/>
          </p:cNvGraphicFramePr>
          <p:nvPr>
            <p:ph type="body" idx="1"/>
          </p:nvPr>
        </p:nvGraphicFramePr>
        <p:xfrm>
          <a:off x="990600" y="4343400"/>
          <a:ext cx="5029200" cy="936625"/>
        </p:xfrm>
        <a:graphic>
          <a:graphicData uri="http://schemas.openxmlformats.org/presentationml/2006/ole">
            <mc:AlternateContent xmlns:mc="http://schemas.openxmlformats.org/markup-compatibility/2006">
              <mc:Choice xmlns:v="urn:schemas-microsoft-com:vml" Requires="v">
                <p:oleObj spid="_x0000_s60501" name="Документ" r:id="rId4" imgW="5486400" imgH="1019175" progId="Word.Document.8">
                  <p:embed/>
                </p:oleObj>
              </mc:Choice>
              <mc:Fallback>
                <p:oleObj name="Документ" r:id="rId4" imgW="5486400" imgH="1019175"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50292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03521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6502EF8-99C4-4031-98C0-253F51FD804A}" type="slidenum">
              <a:rPr lang="ru-RU" altLang="uk-UA" sz="1200"/>
              <a:pPr algn="r"/>
              <a:t>12</a:t>
            </a:fld>
            <a:endParaRPr lang="ru-RU" altLang="uk-UA" sz="1200"/>
          </a:p>
        </p:txBody>
      </p:sp>
      <p:sp>
        <p:nvSpPr>
          <p:cNvPr id="4099" name="Rectangle 2"/>
          <p:cNvSpPr>
            <a:spLocks noGrp="1" noRot="1" noChangeAspect="1" noChangeArrowheads="1" noTextEdit="1"/>
          </p:cNvSpPr>
          <p:nvPr>
            <p:ph type="sldImg"/>
          </p:nvPr>
        </p:nvSpPr>
        <p:spPr>
          <a:ln/>
        </p:spPr>
      </p:sp>
      <p:graphicFrame>
        <p:nvGraphicFramePr>
          <p:cNvPr id="4100" name="Object 3"/>
          <p:cNvGraphicFramePr>
            <a:graphicFrameLocks noGrp="1" noChangeAspect="1"/>
          </p:cNvGraphicFramePr>
          <p:nvPr>
            <p:ph type="body" idx="1"/>
          </p:nvPr>
        </p:nvGraphicFramePr>
        <p:xfrm>
          <a:off x="990600" y="4343400"/>
          <a:ext cx="5029200" cy="936625"/>
        </p:xfrm>
        <a:graphic>
          <a:graphicData uri="http://schemas.openxmlformats.org/presentationml/2006/ole">
            <mc:AlternateContent xmlns:mc="http://schemas.openxmlformats.org/markup-compatibility/2006">
              <mc:Choice xmlns:v="urn:schemas-microsoft-com:vml" Requires="v">
                <p:oleObj spid="_x0000_s61521" name="Документ" r:id="rId4" imgW="5486400" imgH="1019175" progId="Word.Document.8">
                  <p:embed/>
                </p:oleObj>
              </mc:Choice>
              <mc:Fallback>
                <p:oleObj name="Документ" r:id="rId4" imgW="5486400" imgH="1019175"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50292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1808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6502EF8-99C4-4031-98C0-253F51FD804A}" type="slidenum">
              <a:rPr lang="ru-RU" altLang="uk-UA" sz="1200"/>
              <a:pPr algn="r"/>
              <a:t>13</a:t>
            </a:fld>
            <a:endParaRPr lang="ru-RU" altLang="uk-UA" sz="1200"/>
          </a:p>
        </p:txBody>
      </p:sp>
      <p:sp>
        <p:nvSpPr>
          <p:cNvPr id="4099" name="Rectangle 2"/>
          <p:cNvSpPr>
            <a:spLocks noGrp="1" noRot="1" noChangeAspect="1" noChangeArrowheads="1" noTextEdit="1"/>
          </p:cNvSpPr>
          <p:nvPr>
            <p:ph type="sldImg"/>
          </p:nvPr>
        </p:nvSpPr>
        <p:spPr>
          <a:ln/>
        </p:spPr>
      </p:sp>
      <p:graphicFrame>
        <p:nvGraphicFramePr>
          <p:cNvPr id="4100" name="Object 3"/>
          <p:cNvGraphicFramePr>
            <a:graphicFrameLocks noGrp="1" noChangeAspect="1"/>
          </p:cNvGraphicFramePr>
          <p:nvPr>
            <p:ph type="body" idx="1"/>
          </p:nvPr>
        </p:nvGraphicFramePr>
        <p:xfrm>
          <a:off x="990600" y="4343400"/>
          <a:ext cx="5029200" cy="936625"/>
        </p:xfrm>
        <a:graphic>
          <a:graphicData uri="http://schemas.openxmlformats.org/presentationml/2006/ole">
            <mc:AlternateContent xmlns:mc="http://schemas.openxmlformats.org/markup-compatibility/2006">
              <mc:Choice xmlns:v="urn:schemas-microsoft-com:vml" Requires="v">
                <p:oleObj spid="_x0000_s78876" name="Документ" r:id="rId4" imgW="5486400" imgH="1019175" progId="Word.Document.8">
                  <p:embed/>
                </p:oleObj>
              </mc:Choice>
              <mc:Fallback>
                <p:oleObj name="Документ" r:id="rId4" imgW="5486400" imgH="1019175" progId="Word.Document.8">
                  <p:embed/>
                  <p:pic>
                    <p:nvPicPr>
                      <p:cNvPr id="410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50292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27993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6502EF8-99C4-4031-98C0-253F51FD804A}" type="slidenum">
              <a:rPr lang="ru-RU" altLang="uk-UA" sz="1200"/>
              <a:pPr algn="r"/>
              <a:t>14</a:t>
            </a:fld>
            <a:endParaRPr lang="ru-RU" altLang="uk-UA" sz="1200"/>
          </a:p>
        </p:txBody>
      </p:sp>
      <p:sp>
        <p:nvSpPr>
          <p:cNvPr id="4099" name="Rectangle 2"/>
          <p:cNvSpPr>
            <a:spLocks noGrp="1" noRot="1" noChangeAspect="1" noChangeArrowheads="1" noTextEdit="1"/>
          </p:cNvSpPr>
          <p:nvPr>
            <p:ph type="sldImg"/>
          </p:nvPr>
        </p:nvSpPr>
        <p:spPr>
          <a:ln/>
        </p:spPr>
      </p:sp>
      <p:graphicFrame>
        <p:nvGraphicFramePr>
          <p:cNvPr id="4100" name="Object 3"/>
          <p:cNvGraphicFramePr>
            <a:graphicFrameLocks noGrp="1" noChangeAspect="1"/>
          </p:cNvGraphicFramePr>
          <p:nvPr>
            <p:ph type="body" idx="1"/>
          </p:nvPr>
        </p:nvGraphicFramePr>
        <p:xfrm>
          <a:off x="990600" y="4343400"/>
          <a:ext cx="5029200" cy="936625"/>
        </p:xfrm>
        <a:graphic>
          <a:graphicData uri="http://schemas.openxmlformats.org/presentationml/2006/ole">
            <mc:AlternateContent xmlns:mc="http://schemas.openxmlformats.org/markup-compatibility/2006">
              <mc:Choice xmlns:v="urn:schemas-microsoft-com:vml" Requires="v">
                <p:oleObj spid="_x0000_s50270" name="Документ" r:id="rId4" imgW="5486400" imgH="1019175" progId="Word.Document.8">
                  <p:embed/>
                </p:oleObj>
              </mc:Choice>
              <mc:Fallback>
                <p:oleObj name="Документ" r:id="rId4" imgW="5486400" imgH="1019175"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50292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04192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6502EF8-99C4-4031-98C0-253F51FD804A}" type="slidenum">
              <a:rPr lang="ru-RU" altLang="uk-UA" sz="1200"/>
              <a:pPr algn="r"/>
              <a:t>15</a:t>
            </a:fld>
            <a:endParaRPr lang="ru-RU" altLang="uk-UA" sz="1200"/>
          </a:p>
        </p:txBody>
      </p:sp>
      <p:sp>
        <p:nvSpPr>
          <p:cNvPr id="4099" name="Rectangle 2"/>
          <p:cNvSpPr>
            <a:spLocks noGrp="1" noRot="1" noChangeAspect="1" noChangeArrowheads="1" noTextEdit="1"/>
          </p:cNvSpPr>
          <p:nvPr>
            <p:ph type="sldImg"/>
          </p:nvPr>
        </p:nvSpPr>
        <p:spPr>
          <a:ln/>
        </p:spPr>
      </p:sp>
      <p:graphicFrame>
        <p:nvGraphicFramePr>
          <p:cNvPr id="4100" name="Object 3"/>
          <p:cNvGraphicFramePr>
            <a:graphicFrameLocks noGrp="1" noChangeAspect="1"/>
          </p:cNvGraphicFramePr>
          <p:nvPr>
            <p:ph type="body" idx="1"/>
          </p:nvPr>
        </p:nvGraphicFramePr>
        <p:xfrm>
          <a:off x="990600" y="4343400"/>
          <a:ext cx="5029200" cy="936625"/>
        </p:xfrm>
        <a:graphic>
          <a:graphicData uri="http://schemas.openxmlformats.org/presentationml/2006/ole">
            <mc:AlternateContent xmlns:mc="http://schemas.openxmlformats.org/markup-compatibility/2006">
              <mc:Choice xmlns:v="urn:schemas-microsoft-com:vml" Requires="v">
                <p:oleObj spid="_x0000_s80914" name="Документ" r:id="rId4" imgW="5486400" imgH="1019175" progId="Word.Document.8">
                  <p:embed/>
                </p:oleObj>
              </mc:Choice>
              <mc:Fallback>
                <p:oleObj name="Документ" r:id="rId4" imgW="5486400" imgH="1019175" progId="Word.Document.8">
                  <p:embed/>
                  <p:pic>
                    <p:nvPicPr>
                      <p:cNvPr id="410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50292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06719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6502EF8-99C4-4031-98C0-253F51FD804A}" type="slidenum">
              <a:rPr lang="ru-RU" altLang="uk-UA" sz="1200"/>
              <a:pPr algn="r"/>
              <a:t>16</a:t>
            </a:fld>
            <a:endParaRPr lang="ru-RU" altLang="uk-UA" sz="1200"/>
          </a:p>
        </p:txBody>
      </p:sp>
      <p:sp>
        <p:nvSpPr>
          <p:cNvPr id="4099" name="Rectangle 2"/>
          <p:cNvSpPr>
            <a:spLocks noGrp="1" noRot="1" noChangeAspect="1" noChangeArrowheads="1" noTextEdit="1"/>
          </p:cNvSpPr>
          <p:nvPr>
            <p:ph type="sldImg"/>
          </p:nvPr>
        </p:nvSpPr>
        <p:spPr>
          <a:ln/>
        </p:spPr>
      </p:sp>
      <p:graphicFrame>
        <p:nvGraphicFramePr>
          <p:cNvPr id="4100" name="Object 3"/>
          <p:cNvGraphicFramePr>
            <a:graphicFrameLocks noGrp="1" noChangeAspect="1"/>
          </p:cNvGraphicFramePr>
          <p:nvPr>
            <p:ph type="body" idx="1"/>
          </p:nvPr>
        </p:nvGraphicFramePr>
        <p:xfrm>
          <a:off x="990600" y="4343400"/>
          <a:ext cx="5029200" cy="936625"/>
        </p:xfrm>
        <a:graphic>
          <a:graphicData uri="http://schemas.openxmlformats.org/presentationml/2006/ole">
            <mc:AlternateContent xmlns:mc="http://schemas.openxmlformats.org/markup-compatibility/2006">
              <mc:Choice xmlns:v="urn:schemas-microsoft-com:vml" Requires="v">
                <p:oleObj spid="_x0000_s53342" name="Документ" r:id="rId4" imgW="5486400" imgH="1019175" progId="Word.Document.8">
                  <p:embed/>
                </p:oleObj>
              </mc:Choice>
              <mc:Fallback>
                <p:oleObj name="Документ" r:id="rId4" imgW="5486400" imgH="1019175"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50292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36640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6502EF8-99C4-4031-98C0-253F51FD804A}" type="slidenum">
              <a:rPr lang="ru-RU" altLang="uk-UA" sz="1200"/>
              <a:pPr algn="r"/>
              <a:t>2</a:t>
            </a:fld>
            <a:endParaRPr lang="ru-RU" altLang="uk-UA" sz="1200"/>
          </a:p>
        </p:txBody>
      </p:sp>
      <p:sp>
        <p:nvSpPr>
          <p:cNvPr id="4099" name="Rectangle 2"/>
          <p:cNvSpPr>
            <a:spLocks noGrp="1" noRot="1" noChangeAspect="1" noChangeArrowheads="1" noTextEdit="1"/>
          </p:cNvSpPr>
          <p:nvPr>
            <p:ph type="sldImg"/>
          </p:nvPr>
        </p:nvSpPr>
        <p:spPr>
          <a:ln/>
        </p:spPr>
      </p:sp>
      <p:graphicFrame>
        <p:nvGraphicFramePr>
          <p:cNvPr id="4100" name="Object 3"/>
          <p:cNvGraphicFramePr>
            <a:graphicFrameLocks noGrp="1" noChangeAspect="1"/>
          </p:cNvGraphicFramePr>
          <p:nvPr>
            <p:ph type="body" idx="1"/>
          </p:nvPr>
        </p:nvGraphicFramePr>
        <p:xfrm>
          <a:off x="990600" y="4343400"/>
          <a:ext cx="5029200" cy="936625"/>
        </p:xfrm>
        <a:graphic>
          <a:graphicData uri="http://schemas.openxmlformats.org/presentationml/2006/ole">
            <mc:AlternateContent xmlns:mc="http://schemas.openxmlformats.org/markup-compatibility/2006">
              <mc:Choice xmlns:v="urn:schemas-microsoft-com:vml" Requires="v">
                <p:oleObj spid="_x0000_s41060" name="Документ" r:id="rId4" imgW="5486400" imgH="1019175" progId="Word.Document.8">
                  <p:embed/>
                </p:oleObj>
              </mc:Choice>
              <mc:Fallback>
                <p:oleObj name="Документ" r:id="rId4" imgW="5486400" imgH="1019175"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50292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96685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6502EF8-99C4-4031-98C0-253F51FD804A}" type="slidenum">
              <a:rPr lang="ru-RU" altLang="uk-UA" sz="1200"/>
              <a:pPr algn="r"/>
              <a:t>3</a:t>
            </a:fld>
            <a:endParaRPr lang="ru-RU" altLang="uk-UA" sz="1200"/>
          </a:p>
        </p:txBody>
      </p:sp>
      <p:sp>
        <p:nvSpPr>
          <p:cNvPr id="4099" name="Rectangle 2"/>
          <p:cNvSpPr>
            <a:spLocks noGrp="1" noRot="1" noChangeAspect="1" noChangeArrowheads="1" noTextEdit="1"/>
          </p:cNvSpPr>
          <p:nvPr>
            <p:ph type="sldImg"/>
          </p:nvPr>
        </p:nvSpPr>
        <p:spPr>
          <a:ln/>
        </p:spPr>
      </p:sp>
      <p:graphicFrame>
        <p:nvGraphicFramePr>
          <p:cNvPr id="4100" name="Object 3"/>
          <p:cNvGraphicFramePr>
            <a:graphicFrameLocks noGrp="1" noChangeAspect="1"/>
          </p:cNvGraphicFramePr>
          <p:nvPr>
            <p:ph type="body" idx="1"/>
          </p:nvPr>
        </p:nvGraphicFramePr>
        <p:xfrm>
          <a:off x="990600" y="4343400"/>
          <a:ext cx="5029200" cy="936625"/>
        </p:xfrm>
        <a:graphic>
          <a:graphicData uri="http://schemas.openxmlformats.org/presentationml/2006/ole">
            <mc:AlternateContent xmlns:mc="http://schemas.openxmlformats.org/markup-compatibility/2006">
              <mc:Choice xmlns:v="urn:schemas-microsoft-com:vml" Requires="v">
                <p:oleObj spid="_x0000_s42084" name="Документ" r:id="rId4" imgW="5486400" imgH="1019175" progId="Word.Document.8">
                  <p:embed/>
                </p:oleObj>
              </mc:Choice>
              <mc:Fallback>
                <p:oleObj name="Документ" r:id="rId4" imgW="5486400" imgH="1019175"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50292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59086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6502EF8-99C4-4031-98C0-253F51FD804A}" type="slidenum">
              <a:rPr lang="ru-RU" altLang="uk-UA" sz="1200"/>
              <a:pPr algn="r"/>
              <a:t>4</a:t>
            </a:fld>
            <a:endParaRPr lang="ru-RU" altLang="uk-UA" sz="1200"/>
          </a:p>
        </p:txBody>
      </p:sp>
      <p:sp>
        <p:nvSpPr>
          <p:cNvPr id="4099" name="Rectangle 2"/>
          <p:cNvSpPr>
            <a:spLocks noGrp="1" noRot="1" noChangeAspect="1" noChangeArrowheads="1" noTextEdit="1"/>
          </p:cNvSpPr>
          <p:nvPr>
            <p:ph type="sldImg"/>
          </p:nvPr>
        </p:nvSpPr>
        <p:spPr>
          <a:ln/>
        </p:spPr>
      </p:sp>
      <p:graphicFrame>
        <p:nvGraphicFramePr>
          <p:cNvPr id="4100" name="Object 3"/>
          <p:cNvGraphicFramePr>
            <a:graphicFrameLocks noGrp="1" noChangeAspect="1"/>
          </p:cNvGraphicFramePr>
          <p:nvPr>
            <p:ph type="body" idx="1"/>
          </p:nvPr>
        </p:nvGraphicFramePr>
        <p:xfrm>
          <a:off x="990600" y="4343400"/>
          <a:ext cx="5029200" cy="936625"/>
        </p:xfrm>
        <a:graphic>
          <a:graphicData uri="http://schemas.openxmlformats.org/presentationml/2006/ole">
            <mc:AlternateContent xmlns:mc="http://schemas.openxmlformats.org/markup-compatibility/2006">
              <mc:Choice xmlns:v="urn:schemas-microsoft-com:vml" Requires="v">
                <p:oleObj spid="_x0000_s45152" name="Документ" r:id="rId4" imgW="5486400" imgH="1019175" progId="Word.Document.8">
                  <p:embed/>
                </p:oleObj>
              </mc:Choice>
              <mc:Fallback>
                <p:oleObj name="Документ" r:id="rId4" imgW="5486400" imgH="1019175"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50292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90961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6502EF8-99C4-4031-98C0-253F51FD804A}" type="slidenum">
              <a:rPr lang="ru-RU" altLang="uk-UA" sz="1200"/>
              <a:pPr algn="r"/>
              <a:t>5</a:t>
            </a:fld>
            <a:endParaRPr lang="ru-RU" altLang="uk-UA" sz="1200"/>
          </a:p>
        </p:txBody>
      </p:sp>
      <p:sp>
        <p:nvSpPr>
          <p:cNvPr id="4099" name="Rectangle 2"/>
          <p:cNvSpPr>
            <a:spLocks noGrp="1" noRot="1" noChangeAspect="1" noChangeArrowheads="1" noTextEdit="1"/>
          </p:cNvSpPr>
          <p:nvPr>
            <p:ph type="sldImg"/>
          </p:nvPr>
        </p:nvSpPr>
        <p:spPr>
          <a:ln/>
        </p:spPr>
      </p:sp>
      <p:graphicFrame>
        <p:nvGraphicFramePr>
          <p:cNvPr id="4100" name="Object 3"/>
          <p:cNvGraphicFramePr>
            <a:graphicFrameLocks noGrp="1" noChangeAspect="1"/>
          </p:cNvGraphicFramePr>
          <p:nvPr>
            <p:ph type="body" idx="1"/>
          </p:nvPr>
        </p:nvGraphicFramePr>
        <p:xfrm>
          <a:off x="990600" y="4343400"/>
          <a:ext cx="5029200" cy="936625"/>
        </p:xfrm>
        <a:graphic>
          <a:graphicData uri="http://schemas.openxmlformats.org/presentationml/2006/ole">
            <mc:AlternateContent xmlns:mc="http://schemas.openxmlformats.org/markup-compatibility/2006">
              <mc:Choice xmlns:v="urn:schemas-microsoft-com:vml" Requires="v">
                <p:oleObj spid="_x0000_s43108" name="Документ" r:id="rId4" imgW="5486400" imgH="1019175" progId="Word.Document.8">
                  <p:embed/>
                </p:oleObj>
              </mc:Choice>
              <mc:Fallback>
                <p:oleObj name="Документ" r:id="rId4" imgW="5486400" imgH="1019175"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50292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62842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6502EF8-99C4-4031-98C0-253F51FD804A}" type="slidenum">
              <a:rPr lang="ru-RU" altLang="uk-UA" sz="1200"/>
              <a:pPr algn="r"/>
              <a:t>6</a:t>
            </a:fld>
            <a:endParaRPr lang="ru-RU" altLang="uk-UA" sz="1200"/>
          </a:p>
        </p:txBody>
      </p:sp>
      <p:sp>
        <p:nvSpPr>
          <p:cNvPr id="4099" name="Rectangle 2"/>
          <p:cNvSpPr>
            <a:spLocks noGrp="1" noRot="1" noChangeAspect="1" noChangeArrowheads="1" noTextEdit="1"/>
          </p:cNvSpPr>
          <p:nvPr>
            <p:ph type="sldImg"/>
          </p:nvPr>
        </p:nvSpPr>
        <p:spPr>
          <a:ln/>
        </p:spPr>
      </p:sp>
      <p:graphicFrame>
        <p:nvGraphicFramePr>
          <p:cNvPr id="4100" name="Object 3"/>
          <p:cNvGraphicFramePr>
            <a:graphicFrameLocks noGrp="1" noChangeAspect="1"/>
          </p:cNvGraphicFramePr>
          <p:nvPr>
            <p:ph type="body" idx="1"/>
          </p:nvPr>
        </p:nvGraphicFramePr>
        <p:xfrm>
          <a:off x="990600" y="4343400"/>
          <a:ext cx="5029200" cy="936625"/>
        </p:xfrm>
        <a:graphic>
          <a:graphicData uri="http://schemas.openxmlformats.org/presentationml/2006/ole">
            <mc:AlternateContent xmlns:mc="http://schemas.openxmlformats.org/markup-compatibility/2006">
              <mc:Choice xmlns:v="urn:schemas-microsoft-com:vml" Requires="v">
                <p:oleObj spid="_x0000_s48223" name="Документ" r:id="rId4" imgW="5486400" imgH="1019175" progId="Word.Document.8">
                  <p:embed/>
                </p:oleObj>
              </mc:Choice>
              <mc:Fallback>
                <p:oleObj name="Документ" r:id="rId4" imgW="5486400" imgH="1019175"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50292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01923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6502EF8-99C4-4031-98C0-253F51FD804A}" type="slidenum">
              <a:rPr lang="ru-RU" altLang="uk-UA" sz="1200"/>
              <a:pPr algn="r"/>
              <a:t>7</a:t>
            </a:fld>
            <a:endParaRPr lang="ru-RU" altLang="uk-UA" sz="1200"/>
          </a:p>
        </p:txBody>
      </p:sp>
      <p:sp>
        <p:nvSpPr>
          <p:cNvPr id="4099" name="Rectangle 2"/>
          <p:cNvSpPr>
            <a:spLocks noGrp="1" noRot="1" noChangeAspect="1" noChangeArrowheads="1" noTextEdit="1"/>
          </p:cNvSpPr>
          <p:nvPr>
            <p:ph type="sldImg"/>
          </p:nvPr>
        </p:nvSpPr>
        <p:spPr>
          <a:ln/>
        </p:spPr>
      </p:sp>
      <p:graphicFrame>
        <p:nvGraphicFramePr>
          <p:cNvPr id="4100" name="Object 3"/>
          <p:cNvGraphicFramePr>
            <a:graphicFrameLocks noGrp="1" noChangeAspect="1"/>
          </p:cNvGraphicFramePr>
          <p:nvPr>
            <p:ph type="body" idx="1"/>
          </p:nvPr>
        </p:nvGraphicFramePr>
        <p:xfrm>
          <a:off x="990600" y="4343400"/>
          <a:ext cx="5029200" cy="936625"/>
        </p:xfrm>
        <a:graphic>
          <a:graphicData uri="http://schemas.openxmlformats.org/presentationml/2006/ole">
            <mc:AlternateContent xmlns:mc="http://schemas.openxmlformats.org/markup-compatibility/2006">
              <mc:Choice xmlns:v="urn:schemas-microsoft-com:vml" Requires="v">
                <p:oleObj spid="_x0000_s49246" name="Документ" r:id="rId4" imgW="5486400" imgH="1019175" progId="Word.Document.8">
                  <p:embed/>
                </p:oleObj>
              </mc:Choice>
              <mc:Fallback>
                <p:oleObj name="Документ" r:id="rId4" imgW="5486400" imgH="1019175"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50292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61125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6502EF8-99C4-4031-98C0-253F51FD804A}" type="slidenum">
              <a:rPr lang="ru-RU" altLang="uk-UA" sz="1200"/>
              <a:pPr algn="r"/>
              <a:t>8</a:t>
            </a:fld>
            <a:endParaRPr lang="ru-RU" altLang="uk-UA" sz="1200"/>
          </a:p>
        </p:txBody>
      </p:sp>
      <p:sp>
        <p:nvSpPr>
          <p:cNvPr id="4099" name="Rectangle 2"/>
          <p:cNvSpPr>
            <a:spLocks noGrp="1" noRot="1" noChangeAspect="1" noChangeArrowheads="1" noTextEdit="1"/>
          </p:cNvSpPr>
          <p:nvPr>
            <p:ph type="sldImg"/>
          </p:nvPr>
        </p:nvSpPr>
        <p:spPr>
          <a:ln/>
        </p:spPr>
      </p:sp>
      <p:graphicFrame>
        <p:nvGraphicFramePr>
          <p:cNvPr id="4100" name="Object 3"/>
          <p:cNvGraphicFramePr>
            <a:graphicFrameLocks noGrp="1" noChangeAspect="1"/>
          </p:cNvGraphicFramePr>
          <p:nvPr>
            <p:ph type="body" idx="1"/>
          </p:nvPr>
        </p:nvGraphicFramePr>
        <p:xfrm>
          <a:off x="990600" y="4343400"/>
          <a:ext cx="5029200" cy="936625"/>
        </p:xfrm>
        <a:graphic>
          <a:graphicData uri="http://schemas.openxmlformats.org/presentationml/2006/ole">
            <mc:AlternateContent xmlns:mc="http://schemas.openxmlformats.org/markup-compatibility/2006">
              <mc:Choice xmlns:v="urn:schemas-microsoft-com:vml" Requires="v">
                <p:oleObj spid="_x0000_s54366" name="Документ" r:id="rId4" imgW="5486400" imgH="1019175" progId="Word.Document.8">
                  <p:embed/>
                </p:oleObj>
              </mc:Choice>
              <mc:Fallback>
                <p:oleObj name="Документ" r:id="rId4" imgW="5486400" imgH="1019175"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50292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99455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6502EF8-99C4-4031-98C0-253F51FD804A}" type="slidenum">
              <a:rPr lang="ru-RU" altLang="uk-UA" sz="1200"/>
              <a:pPr algn="r"/>
              <a:t>9</a:t>
            </a:fld>
            <a:endParaRPr lang="ru-RU" altLang="uk-UA" sz="1200"/>
          </a:p>
        </p:txBody>
      </p:sp>
      <p:sp>
        <p:nvSpPr>
          <p:cNvPr id="4099" name="Rectangle 2"/>
          <p:cNvSpPr>
            <a:spLocks noGrp="1" noRot="1" noChangeAspect="1" noChangeArrowheads="1" noTextEdit="1"/>
          </p:cNvSpPr>
          <p:nvPr>
            <p:ph type="sldImg"/>
          </p:nvPr>
        </p:nvSpPr>
        <p:spPr>
          <a:ln/>
        </p:spPr>
      </p:sp>
      <p:graphicFrame>
        <p:nvGraphicFramePr>
          <p:cNvPr id="4100" name="Object 3"/>
          <p:cNvGraphicFramePr>
            <a:graphicFrameLocks noGrp="1" noChangeAspect="1"/>
          </p:cNvGraphicFramePr>
          <p:nvPr>
            <p:ph type="body" idx="1"/>
          </p:nvPr>
        </p:nvGraphicFramePr>
        <p:xfrm>
          <a:off x="990600" y="4343400"/>
          <a:ext cx="5029200" cy="936625"/>
        </p:xfrm>
        <a:graphic>
          <a:graphicData uri="http://schemas.openxmlformats.org/presentationml/2006/ole">
            <mc:AlternateContent xmlns:mc="http://schemas.openxmlformats.org/markup-compatibility/2006">
              <mc:Choice xmlns:v="urn:schemas-microsoft-com:vml" Requires="v">
                <p:oleObj spid="_x0000_s56410" name="Документ" r:id="rId4" imgW="5486400" imgH="1019175" progId="Word.Document.8">
                  <p:embed/>
                </p:oleObj>
              </mc:Choice>
              <mc:Fallback>
                <p:oleObj name="Документ" r:id="rId4" imgW="5486400" imgH="1019175"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50292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6635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endParaRPr lang="uk-UA"/>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p>
        </p:txBody>
      </p:sp>
      <p:sp>
        <p:nvSpPr>
          <p:cNvPr id="6" name="Rectangle 6"/>
          <p:cNvSpPr>
            <a:spLocks noGrp="1" noChangeArrowheads="1"/>
          </p:cNvSpPr>
          <p:nvPr>
            <p:ph type="sldNum" sz="quarter" idx="12"/>
          </p:nvPr>
        </p:nvSpPr>
        <p:spPr>
          <a:ln/>
        </p:spPr>
        <p:txBody>
          <a:bodyPr/>
          <a:lstStyle>
            <a:lvl1pPr>
              <a:defRPr/>
            </a:lvl1pPr>
          </a:lstStyle>
          <a:p>
            <a:pPr>
              <a:defRPr/>
            </a:pPr>
            <a:fld id="{2D21CB73-F1CD-4AB9-821E-876B5A322B20}" type="slidenum">
              <a:rPr lang="ru-RU" altLang="uk-UA"/>
              <a:pPr>
                <a:defRPr/>
              </a:pPr>
              <a:t>‹#›</a:t>
            </a:fld>
            <a:endParaRPr lang="ru-RU" altLang="uk-UA"/>
          </a:p>
        </p:txBody>
      </p:sp>
    </p:spTree>
    <p:extLst>
      <p:ext uri="{BB962C8B-B14F-4D97-AF65-F5344CB8AC3E}">
        <p14:creationId xmlns:p14="http://schemas.microsoft.com/office/powerpoint/2010/main" val="3015404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p>
        </p:txBody>
      </p:sp>
      <p:sp>
        <p:nvSpPr>
          <p:cNvPr id="6" name="Rectangle 6"/>
          <p:cNvSpPr>
            <a:spLocks noGrp="1" noChangeArrowheads="1"/>
          </p:cNvSpPr>
          <p:nvPr>
            <p:ph type="sldNum" sz="quarter" idx="12"/>
          </p:nvPr>
        </p:nvSpPr>
        <p:spPr>
          <a:ln/>
        </p:spPr>
        <p:txBody>
          <a:bodyPr/>
          <a:lstStyle>
            <a:lvl1pPr>
              <a:defRPr/>
            </a:lvl1pPr>
          </a:lstStyle>
          <a:p>
            <a:pPr>
              <a:defRPr/>
            </a:pPr>
            <a:fld id="{6372A2AB-88D0-403C-905D-CB9EB311B352}" type="slidenum">
              <a:rPr lang="ru-RU" altLang="uk-UA"/>
              <a:pPr>
                <a:defRPr/>
              </a:pPr>
              <a:t>‹#›</a:t>
            </a:fld>
            <a:endParaRPr lang="ru-RU" altLang="uk-UA"/>
          </a:p>
        </p:txBody>
      </p:sp>
    </p:spTree>
    <p:extLst>
      <p:ext uri="{BB962C8B-B14F-4D97-AF65-F5344CB8AC3E}">
        <p14:creationId xmlns:p14="http://schemas.microsoft.com/office/powerpoint/2010/main" val="4169275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p>
        </p:txBody>
      </p:sp>
      <p:sp>
        <p:nvSpPr>
          <p:cNvPr id="6" name="Rectangle 6"/>
          <p:cNvSpPr>
            <a:spLocks noGrp="1" noChangeArrowheads="1"/>
          </p:cNvSpPr>
          <p:nvPr>
            <p:ph type="sldNum" sz="quarter" idx="12"/>
          </p:nvPr>
        </p:nvSpPr>
        <p:spPr>
          <a:ln/>
        </p:spPr>
        <p:txBody>
          <a:bodyPr/>
          <a:lstStyle>
            <a:lvl1pPr>
              <a:defRPr/>
            </a:lvl1pPr>
          </a:lstStyle>
          <a:p>
            <a:pPr>
              <a:defRPr/>
            </a:pPr>
            <a:fld id="{43BDAF7E-AF7C-42AA-8475-789C0F3FB2A3}" type="slidenum">
              <a:rPr lang="ru-RU" altLang="uk-UA"/>
              <a:pPr>
                <a:defRPr/>
              </a:pPr>
              <a:t>‹#›</a:t>
            </a:fld>
            <a:endParaRPr lang="ru-RU" altLang="uk-UA"/>
          </a:p>
        </p:txBody>
      </p:sp>
    </p:spTree>
    <p:extLst>
      <p:ext uri="{BB962C8B-B14F-4D97-AF65-F5344CB8AC3E}">
        <p14:creationId xmlns:p14="http://schemas.microsoft.com/office/powerpoint/2010/main" val="116761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p>
        </p:txBody>
      </p:sp>
      <p:sp>
        <p:nvSpPr>
          <p:cNvPr id="6" name="Rectangle 6"/>
          <p:cNvSpPr>
            <a:spLocks noGrp="1" noChangeArrowheads="1"/>
          </p:cNvSpPr>
          <p:nvPr>
            <p:ph type="sldNum" sz="quarter" idx="12"/>
          </p:nvPr>
        </p:nvSpPr>
        <p:spPr>
          <a:ln/>
        </p:spPr>
        <p:txBody>
          <a:bodyPr/>
          <a:lstStyle>
            <a:lvl1pPr>
              <a:defRPr/>
            </a:lvl1pPr>
          </a:lstStyle>
          <a:p>
            <a:pPr>
              <a:defRPr/>
            </a:pPr>
            <a:fld id="{1AD6B1D2-E1A5-4133-8CC4-B747E36B3CED}" type="slidenum">
              <a:rPr lang="ru-RU" altLang="uk-UA"/>
              <a:pPr>
                <a:defRPr/>
              </a:pPr>
              <a:t>‹#›</a:t>
            </a:fld>
            <a:endParaRPr lang="ru-RU" altLang="uk-UA"/>
          </a:p>
        </p:txBody>
      </p:sp>
    </p:spTree>
    <p:extLst>
      <p:ext uri="{BB962C8B-B14F-4D97-AF65-F5344CB8AC3E}">
        <p14:creationId xmlns:p14="http://schemas.microsoft.com/office/powerpoint/2010/main" val="3634960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a:t>Образец заголовка</a:t>
            </a:r>
            <a:endParaRPr lang="uk-UA"/>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uk-UA"/>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uk-UA"/>
          </a:p>
        </p:txBody>
      </p:sp>
      <p:sp>
        <p:nvSpPr>
          <p:cNvPr id="6" name="Rectangle 6"/>
          <p:cNvSpPr>
            <a:spLocks noGrp="1" noChangeArrowheads="1"/>
          </p:cNvSpPr>
          <p:nvPr>
            <p:ph type="sldNum" sz="quarter" idx="12"/>
          </p:nvPr>
        </p:nvSpPr>
        <p:spPr>
          <a:ln/>
        </p:spPr>
        <p:txBody>
          <a:bodyPr/>
          <a:lstStyle>
            <a:lvl1pPr>
              <a:defRPr/>
            </a:lvl1pPr>
          </a:lstStyle>
          <a:p>
            <a:pPr>
              <a:defRPr/>
            </a:pPr>
            <a:fld id="{8FF3DC88-6030-4ED6-89D5-B8E219452DDF}" type="slidenum">
              <a:rPr lang="ru-RU" altLang="uk-UA"/>
              <a:pPr>
                <a:defRPr/>
              </a:pPr>
              <a:t>‹#›</a:t>
            </a:fld>
            <a:endParaRPr lang="ru-RU" altLang="uk-UA"/>
          </a:p>
        </p:txBody>
      </p:sp>
    </p:spTree>
    <p:extLst>
      <p:ext uri="{BB962C8B-B14F-4D97-AF65-F5344CB8AC3E}">
        <p14:creationId xmlns:p14="http://schemas.microsoft.com/office/powerpoint/2010/main" val="1761342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6858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46482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p>
        </p:txBody>
      </p:sp>
      <p:sp>
        <p:nvSpPr>
          <p:cNvPr id="7" name="Rectangle 6"/>
          <p:cNvSpPr>
            <a:spLocks noGrp="1" noChangeArrowheads="1"/>
          </p:cNvSpPr>
          <p:nvPr>
            <p:ph type="sldNum" sz="quarter" idx="12"/>
          </p:nvPr>
        </p:nvSpPr>
        <p:spPr>
          <a:ln/>
        </p:spPr>
        <p:txBody>
          <a:bodyPr/>
          <a:lstStyle>
            <a:lvl1pPr>
              <a:defRPr/>
            </a:lvl1pPr>
          </a:lstStyle>
          <a:p>
            <a:pPr>
              <a:defRPr/>
            </a:pPr>
            <a:fld id="{AA65DEBE-D076-474B-9935-119E2DCBE268}" type="slidenum">
              <a:rPr lang="ru-RU" altLang="uk-UA"/>
              <a:pPr>
                <a:defRPr/>
              </a:pPr>
              <a:t>‹#›</a:t>
            </a:fld>
            <a:endParaRPr lang="ru-RU" altLang="uk-UA"/>
          </a:p>
        </p:txBody>
      </p:sp>
    </p:spTree>
    <p:extLst>
      <p:ext uri="{BB962C8B-B14F-4D97-AF65-F5344CB8AC3E}">
        <p14:creationId xmlns:p14="http://schemas.microsoft.com/office/powerpoint/2010/main" val="3078090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a:t>Образец заголовка</a:t>
            </a:r>
            <a:endParaRPr lang="uk-UA"/>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uk-UA"/>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uk-UA"/>
          </a:p>
        </p:txBody>
      </p:sp>
      <p:sp>
        <p:nvSpPr>
          <p:cNvPr id="9" name="Rectangle 6"/>
          <p:cNvSpPr>
            <a:spLocks noGrp="1" noChangeArrowheads="1"/>
          </p:cNvSpPr>
          <p:nvPr>
            <p:ph type="sldNum" sz="quarter" idx="12"/>
          </p:nvPr>
        </p:nvSpPr>
        <p:spPr>
          <a:ln/>
        </p:spPr>
        <p:txBody>
          <a:bodyPr/>
          <a:lstStyle>
            <a:lvl1pPr>
              <a:defRPr/>
            </a:lvl1pPr>
          </a:lstStyle>
          <a:p>
            <a:pPr>
              <a:defRPr/>
            </a:pPr>
            <a:fld id="{F5B778B1-C5E9-41F4-A8B0-1DBFE6CCF90B}" type="slidenum">
              <a:rPr lang="ru-RU" altLang="uk-UA"/>
              <a:pPr>
                <a:defRPr/>
              </a:pPr>
              <a:t>‹#›</a:t>
            </a:fld>
            <a:endParaRPr lang="ru-RU" altLang="uk-UA"/>
          </a:p>
        </p:txBody>
      </p:sp>
    </p:spTree>
    <p:extLst>
      <p:ext uri="{BB962C8B-B14F-4D97-AF65-F5344CB8AC3E}">
        <p14:creationId xmlns:p14="http://schemas.microsoft.com/office/powerpoint/2010/main" val="940492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uk-UA"/>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uk-UA"/>
          </a:p>
        </p:txBody>
      </p:sp>
      <p:sp>
        <p:nvSpPr>
          <p:cNvPr id="5" name="Rectangle 6"/>
          <p:cNvSpPr>
            <a:spLocks noGrp="1" noChangeArrowheads="1"/>
          </p:cNvSpPr>
          <p:nvPr>
            <p:ph type="sldNum" sz="quarter" idx="12"/>
          </p:nvPr>
        </p:nvSpPr>
        <p:spPr>
          <a:ln/>
        </p:spPr>
        <p:txBody>
          <a:bodyPr/>
          <a:lstStyle>
            <a:lvl1pPr>
              <a:defRPr/>
            </a:lvl1pPr>
          </a:lstStyle>
          <a:p>
            <a:pPr>
              <a:defRPr/>
            </a:pPr>
            <a:fld id="{16CB1FCC-71B0-4274-B949-5451462930C0}" type="slidenum">
              <a:rPr lang="ru-RU" altLang="uk-UA"/>
              <a:pPr>
                <a:defRPr/>
              </a:pPr>
              <a:t>‹#›</a:t>
            </a:fld>
            <a:endParaRPr lang="ru-RU" altLang="uk-UA"/>
          </a:p>
        </p:txBody>
      </p:sp>
    </p:spTree>
    <p:extLst>
      <p:ext uri="{BB962C8B-B14F-4D97-AF65-F5344CB8AC3E}">
        <p14:creationId xmlns:p14="http://schemas.microsoft.com/office/powerpoint/2010/main" val="4105695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uk-UA"/>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uk-UA"/>
          </a:p>
        </p:txBody>
      </p:sp>
      <p:sp>
        <p:nvSpPr>
          <p:cNvPr id="4" name="Rectangle 6"/>
          <p:cNvSpPr>
            <a:spLocks noGrp="1" noChangeArrowheads="1"/>
          </p:cNvSpPr>
          <p:nvPr>
            <p:ph type="sldNum" sz="quarter" idx="12"/>
          </p:nvPr>
        </p:nvSpPr>
        <p:spPr>
          <a:ln/>
        </p:spPr>
        <p:txBody>
          <a:bodyPr/>
          <a:lstStyle>
            <a:lvl1pPr>
              <a:defRPr/>
            </a:lvl1pPr>
          </a:lstStyle>
          <a:p>
            <a:pPr>
              <a:defRPr/>
            </a:pPr>
            <a:fld id="{B8956C52-28D6-4C24-BB87-F5F801E77589}" type="slidenum">
              <a:rPr lang="ru-RU" altLang="uk-UA"/>
              <a:pPr>
                <a:defRPr/>
              </a:pPr>
              <a:t>‹#›</a:t>
            </a:fld>
            <a:endParaRPr lang="ru-RU" altLang="uk-UA"/>
          </a:p>
        </p:txBody>
      </p:sp>
    </p:spTree>
    <p:extLst>
      <p:ext uri="{BB962C8B-B14F-4D97-AF65-F5344CB8AC3E}">
        <p14:creationId xmlns:p14="http://schemas.microsoft.com/office/powerpoint/2010/main" val="1612874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a:t>Образец заголовка</a:t>
            </a:r>
            <a:endParaRPr lang="uk-UA"/>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p>
        </p:txBody>
      </p:sp>
      <p:sp>
        <p:nvSpPr>
          <p:cNvPr id="7" name="Rectangle 6"/>
          <p:cNvSpPr>
            <a:spLocks noGrp="1" noChangeArrowheads="1"/>
          </p:cNvSpPr>
          <p:nvPr>
            <p:ph type="sldNum" sz="quarter" idx="12"/>
          </p:nvPr>
        </p:nvSpPr>
        <p:spPr>
          <a:ln/>
        </p:spPr>
        <p:txBody>
          <a:bodyPr/>
          <a:lstStyle>
            <a:lvl1pPr>
              <a:defRPr/>
            </a:lvl1pPr>
          </a:lstStyle>
          <a:p>
            <a:pPr>
              <a:defRPr/>
            </a:pPr>
            <a:fld id="{25DDD2EB-1C21-4324-9FCE-AA508008EDC8}" type="slidenum">
              <a:rPr lang="ru-RU" altLang="uk-UA"/>
              <a:pPr>
                <a:defRPr/>
              </a:pPr>
              <a:t>‹#›</a:t>
            </a:fld>
            <a:endParaRPr lang="ru-RU" altLang="uk-UA"/>
          </a:p>
        </p:txBody>
      </p:sp>
    </p:spTree>
    <p:extLst>
      <p:ext uri="{BB962C8B-B14F-4D97-AF65-F5344CB8AC3E}">
        <p14:creationId xmlns:p14="http://schemas.microsoft.com/office/powerpoint/2010/main" val="709766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a:t>Образец заголовка</a:t>
            </a:r>
            <a:endParaRPr lang="uk-UA"/>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p>
        </p:txBody>
      </p:sp>
      <p:sp>
        <p:nvSpPr>
          <p:cNvPr id="7" name="Rectangle 6"/>
          <p:cNvSpPr>
            <a:spLocks noGrp="1" noChangeArrowheads="1"/>
          </p:cNvSpPr>
          <p:nvPr>
            <p:ph type="sldNum" sz="quarter" idx="12"/>
          </p:nvPr>
        </p:nvSpPr>
        <p:spPr>
          <a:ln/>
        </p:spPr>
        <p:txBody>
          <a:bodyPr/>
          <a:lstStyle>
            <a:lvl1pPr>
              <a:defRPr/>
            </a:lvl1pPr>
          </a:lstStyle>
          <a:p>
            <a:pPr>
              <a:defRPr/>
            </a:pPr>
            <a:fld id="{28441B05-F025-479D-A9D1-C17E6B95C618}" type="slidenum">
              <a:rPr lang="ru-RU" altLang="uk-UA"/>
              <a:pPr>
                <a:defRPr/>
              </a:pPr>
              <a:t>‹#›</a:t>
            </a:fld>
            <a:endParaRPr lang="ru-RU" altLang="uk-UA"/>
          </a:p>
        </p:txBody>
      </p:sp>
    </p:spTree>
    <p:extLst>
      <p:ext uri="{BB962C8B-B14F-4D97-AF65-F5344CB8AC3E}">
        <p14:creationId xmlns:p14="http://schemas.microsoft.com/office/powerpoint/2010/main" val="3145607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uk-UA"/>
              <a:t>Щелчок правит 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a:t>Щелчок правит образец текста</a:t>
            </a:r>
          </a:p>
          <a:p>
            <a:pPr lvl="1"/>
            <a:r>
              <a:rPr lang="ru-RU" altLang="uk-UA"/>
              <a:t>Второй уровень</a:t>
            </a:r>
          </a:p>
          <a:p>
            <a:pPr lvl="2"/>
            <a:r>
              <a:rPr lang="ru-RU" altLang="uk-UA"/>
              <a:t>Третий уровень</a:t>
            </a:r>
          </a:p>
          <a:p>
            <a:pPr lvl="3"/>
            <a:r>
              <a:rPr lang="ru-RU" altLang="uk-UA"/>
              <a:t>Четвертый уровень</a:t>
            </a:r>
          </a:p>
          <a:p>
            <a:pPr lvl="4"/>
            <a:r>
              <a:rPr lang="ru-RU" altLang="uk-UA"/>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ru-RU" altLang="uk-UA"/>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ltLang="uk-UA"/>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F54805F3-78F1-48DF-91ED-66CA5713318C}" type="slidenum">
              <a:rPr lang="ru-RU" altLang="uk-UA"/>
              <a:pPr>
                <a:defRPr/>
              </a:pPr>
              <a:t>‹#›</a:t>
            </a:fld>
            <a:endParaRPr lang="ru-RU" altLang="uk-U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video" Target="../media/media10.mp4"/><Relationship Id="rId7" Type="http://schemas.openxmlformats.org/officeDocument/2006/relationships/image" Target="../media/image19.wmf"/><Relationship Id="rId2" Type="http://schemas.microsoft.com/office/2007/relationships/media" Target="../media/media10.mp4"/><Relationship Id="rId1" Type="http://schemas.openxmlformats.org/officeDocument/2006/relationships/vmlDrawing" Target="../drawings/vmlDrawing15.vml"/><Relationship Id="rId6" Type="http://schemas.openxmlformats.org/officeDocument/2006/relationships/oleObject" Target="../embeddings/oleObject20.bin"/><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video" Target="../media/media11.mp4"/><Relationship Id="rId7" Type="http://schemas.openxmlformats.org/officeDocument/2006/relationships/image" Target="../media/image21.wmf"/><Relationship Id="rId2" Type="http://schemas.microsoft.com/office/2007/relationships/media" Target="../media/media11.mp4"/><Relationship Id="rId1" Type="http://schemas.openxmlformats.org/officeDocument/2006/relationships/vmlDrawing" Target="../drawings/vmlDrawing17.vml"/><Relationship Id="rId6" Type="http://schemas.openxmlformats.org/officeDocument/2006/relationships/oleObject" Target="../embeddings/oleObject22.bin"/><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video" Target="../media/media13.mp4"/><Relationship Id="rId7" Type="http://schemas.openxmlformats.org/officeDocument/2006/relationships/image" Target="../media/image23.wmf"/><Relationship Id="rId2" Type="http://schemas.microsoft.com/office/2007/relationships/media" Target="../media/media13.mp4"/><Relationship Id="rId1" Type="http://schemas.openxmlformats.org/officeDocument/2006/relationships/vmlDrawing" Target="../drawings/vmlDrawing20.vml"/><Relationship Id="rId6" Type="http://schemas.openxmlformats.org/officeDocument/2006/relationships/oleObject" Target="../embeddings/oleObject25.bin"/><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audio" Target="../media/media3.m4a"/><Relationship Id="rId7" Type="http://schemas.openxmlformats.org/officeDocument/2006/relationships/oleObject" Target="../embeddings/oleObject3.bin"/><Relationship Id="rId2" Type="http://schemas.microsoft.com/office/2007/relationships/media" Target="../media/media3.m4a"/><Relationship Id="rId1" Type="http://schemas.openxmlformats.org/officeDocument/2006/relationships/vmlDrawing" Target="../drawings/vmlDrawing3.vml"/><Relationship Id="rId6" Type="http://schemas.openxmlformats.org/officeDocument/2006/relationships/image" Target="../media/image7.png"/><Relationship Id="rId11" Type="http://schemas.openxmlformats.org/officeDocument/2006/relationships/image" Target="../media/image1.png"/><Relationship Id="rId5" Type="http://schemas.openxmlformats.org/officeDocument/2006/relationships/notesSlide" Target="../notesSlides/notesSlide3.xml"/><Relationship Id="rId10" Type="http://schemas.openxmlformats.org/officeDocument/2006/relationships/image" Target="../media/image6.wmf"/><Relationship Id="rId4" Type="http://schemas.openxmlformats.org/officeDocument/2006/relationships/slideLayout" Target="../slideLayouts/slideLayout7.xml"/><Relationship Id="rId9"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m4a"/><Relationship Id="rId7" Type="http://schemas.openxmlformats.org/officeDocument/2006/relationships/image" Target="../media/image8.wmf"/><Relationship Id="rId2" Type="http://schemas.microsoft.com/office/2007/relationships/media" Target="../media/media5.m4a"/><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12.wmf"/><Relationship Id="rId3" Type="http://schemas.openxmlformats.org/officeDocument/2006/relationships/audio" Target="../media/media6.m4a"/><Relationship Id="rId7" Type="http://schemas.openxmlformats.org/officeDocument/2006/relationships/image" Target="../media/image9.wmf"/><Relationship Id="rId12" Type="http://schemas.openxmlformats.org/officeDocument/2006/relationships/oleObject" Target="../embeddings/oleObject12.bin"/><Relationship Id="rId2" Type="http://schemas.microsoft.com/office/2007/relationships/media" Target="../media/media6.m4a"/><Relationship Id="rId16" Type="http://schemas.openxmlformats.org/officeDocument/2006/relationships/image" Target="../media/image1.png"/><Relationship Id="rId1" Type="http://schemas.openxmlformats.org/officeDocument/2006/relationships/vmlDrawing" Target="../drawings/vmlDrawing8.vml"/><Relationship Id="rId6" Type="http://schemas.openxmlformats.org/officeDocument/2006/relationships/oleObject" Target="../embeddings/oleObject9.bin"/><Relationship Id="rId11" Type="http://schemas.openxmlformats.org/officeDocument/2006/relationships/image" Target="../media/image11.wmf"/><Relationship Id="rId5" Type="http://schemas.openxmlformats.org/officeDocument/2006/relationships/notesSlide" Target="../notesSlides/notesSlide6.xml"/><Relationship Id="rId15" Type="http://schemas.openxmlformats.org/officeDocument/2006/relationships/image" Target="../media/image13.wmf"/><Relationship Id="rId10" Type="http://schemas.openxmlformats.org/officeDocument/2006/relationships/oleObject" Target="../embeddings/oleObject11.bin"/><Relationship Id="rId4" Type="http://schemas.openxmlformats.org/officeDocument/2006/relationships/slideLayout" Target="../slideLayouts/slideLayout7.xml"/><Relationship Id="rId9" Type="http://schemas.openxmlformats.org/officeDocument/2006/relationships/image" Target="../media/image10.wmf"/><Relationship Id="rId14"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video" Target="../media/media8.mp4"/><Relationship Id="rId7" Type="http://schemas.openxmlformats.org/officeDocument/2006/relationships/image" Target="../media/image15.wmf"/><Relationship Id="rId2" Type="http://schemas.microsoft.com/office/2007/relationships/media" Target="../media/media8.mp4"/><Relationship Id="rId1" Type="http://schemas.openxmlformats.org/officeDocument/2006/relationships/vmlDrawing" Target="../drawings/vmlDrawing11.vml"/><Relationship Id="rId6" Type="http://schemas.openxmlformats.org/officeDocument/2006/relationships/oleObject" Target="../embeddings/oleObject16.bin"/><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video" Target="../media/media9.mp4"/><Relationship Id="rId7" Type="http://schemas.openxmlformats.org/officeDocument/2006/relationships/image" Target="../media/image17.wmf"/><Relationship Id="rId2" Type="http://schemas.microsoft.com/office/2007/relationships/media" Target="../media/media9.mp4"/><Relationship Id="rId1" Type="http://schemas.openxmlformats.org/officeDocument/2006/relationships/vmlDrawing" Target="../drawings/vmlDrawing13.vml"/><Relationship Id="rId6" Type="http://schemas.openxmlformats.org/officeDocument/2006/relationships/oleObject" Target="../embeddings/oleObject18.bin"/><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Номер слайда 5"/>
          <p:cNvSpPr txBox="1">
            <a:spLocks noGrp="1"/>
          </p:cNvSpPr>
          <p:nvPr/>
        </p:nvSpPr>
        <p:spPr bwMode="auto">
          <a:xfrm>
            <a:off x="6858000" y="6131373"/>
            <a:ext cx="1905000" cy="38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6F38EE6E-3F29-466F-9C98-E64C0A606518}" type="slidenum">
              <a:rPr lang="ru-RU" altLang="uk-UA" sz="1400"/>
              <a:pPr algn="r">
                <a:spcBef>
                  <a:spcPct val="0"/>
                </a:spcBef>
                <a:buFontTx/>
                <a:buNone/>
              </a:pPr>
              <a:t>1</a:t>
            </a:fld>
            <a:endParaRPr lang="ru-RU" altLang="uk-UA" sz="1400" dirty="0"/>
          </a:p>
        </p:txBody>
      </p:sp>
      <p:sp>
        <p:nvSpPr>
          <p:cNvPr id="3075" name="Rectangle 3"/>
          <p:cNvSpPr>
            <a:spLocks noGrp="1" noChangeArrowheads="1"/>
          </p:cNvSpPr>
          <p:nvPr>
            <p:ph type="subTitle" idx="4294967295"/>
          </p:nvPr>
        </p:nvSpPr>
        <p:spPr>
          <a:xfrm>
            <a:off x="381000" y="1582738"/>
            <a:ext cx="8382000" cy="1716087"/>
          </a:xfrm>
        </p:spPr>
        <p:txBody>
          <a:bodyPr/>
          <a:lstStyle/>
          <a:p>
            <a:pPr marL="0" indent="0" algn="ctr">
              <a:buFontTx/>
              <a:buNone/>
              <a:defRPr/>
            </a:pPr>
            <a:endParaRPr lang="ru-RU" altLang="uk-UA" sz="1000" b="1" dirty="0">
              <a:latin typeface="Arial" panose="020B0604020202020204" pitchFamily="34" charset="0"/>
            </a:endParaRPr>
          </a:p>
          <a:p>
            <a:pPr marL="0" indent="0" algn="ctr">
              <a:buFontTx/>
              <a:buNone/>
              <a:defRPr/>
            </a:pPr>
            <a:r>
              <a:rPr lang="en-US" b="1" dirty="0">
                <a:latin typeface="Arial" panose="020B0604020202020204" pitchFamily="34" charset="0"/>
                <a:cs typeface="Arial" panose="020B0604020202020204" pitchFamily="34" charset="0"/>
              </a:rPr>
              <a:t>Sensitivity of Damping for Diagnostics of Damage in Structures</a:t>
            </a:r>
            <a:endParaRPr lang="uk-UA" b="1" dirty="0">
              <a:solidFill>
                <a:schemeClr val="accent2">
                  <a:lumMod val="75000"/>
                </a:schemeClr>
              </a:solidFill>
              <a:latin typeface="Arial" panose="020B0604020202020204" pitchFamily="34" charset="0"/>
              <a:cs typeface="Arial" panose="020B0604020202020204" pitchFamily="34" charset="0"/>
            </a:endParaRPr>
          </a:p>
        </p:txBody>
      </p:sp>
      <p:sp>
        <p:nvSpPr>
          <p:cNvPr id="3076" name="Text Box 5"/>
          <p:cNvSpPr txBox="1">
            <a:spLocks noChangeArrowheads="1"/>
          </p:cNvSpPr>
          <p:nvPr/>
        </p:nvSpPr>
        <p:spPr bwMode="auto">
          <a:xfrm>
            <a:off x="381000" y="3717965"/>
            <a:ext cx="8382000" cy="2320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lgn="ctr">
              <a:spcBef>
                <a:spcPct val="0"/>
              </a:spcBef>
              <a:buFontTx/>
              <a:buNone/>
            </a:pPr>
            <a:endParaRPr lang="en-US" altLang="uk-UA" sz="800" dirty="0">
              <a:latin typeface="Arial" panose="020B0604020202020204" pitchFamily="34" charset="0"/>
            </a:endParaRPr>
          </a:p>
          <a:p>
            <a:pPr algn="ctr">
              <a:buNone/>
            </a:pPr>
            <a:r>
              <a:rPr lang="en-US" sz="2000" b="1" dirty="0">
                <a:latin typeface="Arial" panose="020B0604020202020204" pitchFamily="34" charset="0"/>
                <a:cs typeface="Arial" panose="020B0604020202020204" pitchFamily="34" charset="0"/>
              </a:rPr>
              <a:t>A. Bovsunovsky, E. </a:t>
            </a:r>
            <a:r>
              <a:rPr lang="en-US" sz="2000" b="1" dirty="0" err="1">
                <a:latin typeface="Arial" panose="020B0604020202020204" pitchFamily="34" charset="0"/>
                <a:cs typeface="Arial" panose="020B0604020202020204" pitchFamily="34" charset="0"/>
              </a:rPr>
              <a:t>Soroka</a:t>
            </a:r>
            <a:r>
              <a:rPr lang="en-US" sz="2000" b="1" baseline="30000" dirty="0">
                <a:latin typeface="Arial" panose="020B0604020202020204" pitchFamily="34" charset="0"/>
                <a:cs typeface="Arial" panose="020B0604020202020204" pitchFamily="34" charset="0"/>
              </a:rPr>
              <a:t> </a:t>
            </a:r>
            <a:endParaRPr lang="ru-RU" sz="2000" b="1" dirty="0">
              <a:latin typeface="Arial" panose="020B0604020202020204" pitchFamily="34" charset="0"/>
              <a:cs typeface="Arial" panose="020B0604020202020204" pitchFamily="34" charset="0"/>
            </a:endParaRPr>
          </a:p>
          <a:p>
            <a:pPr algn="ctr">
              <a:buNone/>
            </a:pPr>
            <a:endParaRPr lang="ru-RU" sz="1800" b="1" dirty="0">
              <a:latin typeface="Arial" panose="020B0604020202020204" pitchFamily="34" charset="0"/>
              <a:cs typeface="Arial" panose="020B0604020202020204" pitchFamily="34" charset="0"/>
            </a:endParaRPr>
          </a:p>
          <a:p>
            <a:pPr algn="ctr">
              <a:buNone/>
            </a:pPr>
            <a:r>
              <a:rPr lang="en-US" sz="1800" b="1" i="1" dirty="0">
                <a:latin typeface="Arial" panose="020B0604020202020204" pitchFamily="34" charset="0"/>
                <a:cs typeface="Arial" panose="020B0604020202020204" pitchFamily="34" charset="0"/>
              </a:rPr>
              <a:t>National Technical University of Ukraine "Igor Sikorsky Kyiv Polytechnic Institute", Kyiv, Ukraine</a:t>
            </a:r>
            <a:endParaRPr lang="en-US" sz="1000" b="1" i="1" dirty="0">
              <a:latin typeface="Arial" panose="020B0604020202020204" pitchFamily="34" charset="0"/>
              <a:cs typeface="Arial" panose="020B0604020202020204" pitchFamily="34" charset="0"/>
            </a:endParaRPr>
          </a:p>
          <a:p>
            <a:pPr algn="ctr">
              <a:buNone/>
            </a:pPr>
            <a:br>
              <a:rPr lang="de-DE" sz="1000" b="1" i="1" dirty="0">
                <a:latin typeface="Arial" panose="020B0604020202020204" pitchFamily="34" charset="0"/>
                <a:cs typeface="Arial" panose="020B0604020202020204" pitchFamily="34" charset="0"/>
              </a:rPr>
            </a:br>
            <a:r>
              <a:rPr lang="en-US" sz="1800" b="1" i="1" dirty="0" err="1">
                <a:latin typeface="Arial" panose="020B0604020202020204" pitchFamily="34" charset="0"/>
                <a:cs typeface="Arial" panose="020B0604020202020204" pitchFamily="34" charset="0"/>
              </a:rPr>
              <a:t>G.S.Pisarenko</a:t>
            </a:r>
            <a:r>
              <a:rPr lang="en-US" sz="1800" b="1" i="1" dirty="0">
                <a:latin typeface="Arial" panose="020B0604020202020204" pitchFamily="34" charset="0"/>
                <a:cs typeface="Arial" panose="020B0604020202020204" pitchFamily="34" charset="0"/>
              </a:rPr>
              <a:t> Institute for Problems of Strength, Kyiv, Ukraine</a:t>
            </a:r>
          </a:p>
          <a:p>
            <a:pPr algn="ctr">
              <a:buNone/>
            </a:pPr>
            <a:endParaRPr lang="ru-RU" altLang="uk-UA" sz="1800" dirty="0">
              <a:latin typeface="Arial" panose="020B0604020202020204" pitchFamily="34" charset="0"/>
            </a:endParaRPr>
          </a:p>
        </p:txBody>
      </p:sp>
      <p:sp>
        <p:nvSpPr>
          <p:cNvPr id="3077" name="Text Box 9"/>
          <p:cNvSpPr txBox="1">
            <a:spLocks noChangeArrowheads="1"/>
          </p:cNvSpPr>
          <p:nvPr/>
        </p:nvSpPr>
        <p:spPr bwMode="auto">
          <a:xfrm>
            <a:off x="0" y="6573838"/>
            <a:ext cx="9144000" cy="284162"/>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uk-UA" altLang="uk-UA" sz="1200">
              <a:latin typeface="Arial" panose="020B0604020202020204" pitchFamily="34" charset="0"/>
            </a:endParaRPr>
          </a:p>
        </p:txBody>
      </p:sp>
      <p:sp>
        <p:nvSpPr>
          <p:cNvPr id="3078" name="Text Box 12"/>
          <p:cNvSpPr txBox="1">
            <a:spLocks noChangeArrowheads="1"/>
          </p:cNvSpPr>
          <p:nvPr/>
        </p:nvSpPr>
        <p:spPr bwMode="auto">
          <a:xfrm>
            <a:off x="0" y="-26988"/>
            <a:ext cx="9144000" cy="566309"/>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en-US" sz="1400" dirty="0">
                <a:solidFill>
                  <a:schemeClr val="bg1"/>
                </a:solidFill>
              </a:rPr>
              <a:t>1st International Conference on Structural Damage Modelling and Assessment (SDMA 2020)</a:t>
            </a:r>
          </a:p>
          <a:p>
            <a:pPr algn="ctr">
              <a:buNone/>
            </a:pPr>
            <a:r>
              <a:rPr lang="en-US" sz="1400" i="1" dirty="0">
                <a:solidFill>
                  <a:schemeClr val="bg1"/>
                </a:solidFill>
              </a:rPr>
              <a:t>Ghent, Belgium, August 4-5, 2020, Online conference</a:t>
            </a:r>
            <a:endParaRPr lang="en-GB" altLang="uk-UA" sz="1300" b="1" dirty="0">
              <a:solidFill>
                <a:schemeClr val="bg1"/>
              </a:solidFill>
              <a:latin typeface="Arial" panose="020B0604020202020204" pitchFamily="34" charset="0"/>
              <a:cs typeface="Arial" panose="020B0604020202020204" pitchFamily="34" charset="0"/>
            </a:endParaRPr>
          </a:p>
        </p:txBody>
      </p:sp>
      <p:sp>
        <p:nvSpPr>
          <p:cNvPr id="9" name="Text Box 12"/>
          <p:cNvSpPr txBox="1">
            <a:spLocks noChangeArrowheads="1"/>
          </p:cNvSpPr>
          <p:nvPr/>
        </p:nvSpPr>
        <p:spPr bwMode="auto">
          <a:xfrm>
            <a:off x="0" y="-28153"/>
            <a:ext cx="9144000" cy="566309"/>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en-US" sz="1400" dirty="0">
                <a:solidFill>
                  <a:schemeClr val="bg1"/>
                </a:solidFill>
              </a:rPr>
              <a:t> 8th International Conference on Fracture, Fatigue and Wear (FFW 2020)</a:t>
            </a:r>
          </a:p>
          <a:p>
            <a:pPr algn="ctr">
              <a:buNone/>
            </a:pPr>
            <a:r>
              <a:rPr lang="en-US" sz="1400" i="1" dirty="0">
                <a:solidFill>
                  <a:schemeClr val="bg1"/>
                </a:solidFill>
              </a:rPr>
              <a:t>Ghent, Belgium, August 26-27, 2020, Online conference</a:t>
            </a:r>
            <a:endParaRPr lang="en-GB" altLang="uk-UA" sz="1300" b="1" dirty="0">
              <a:solidFill>
                <a:schemeClr val="bg1"/>
              </a:solidFill>
              <a:latin typeface="Arial" panose="020B0604020202020204" pitchFamily="34" charset="0"/>
              <a:cs typeface="Arial" panose="020B0604020202020204" pitchFamily="34" charset="0"/>
            </a:endParaRPr>
          </a:p>
        </p:txBody>
      </p:sp>
      <p:pic>
        <p:nvPicPr>
          <p:cNvPr id="8" name="Звук 7">
            <a:hlinkClick r:id="" action="ppaction://media"/>
            <a:extLst>
              <a:ext uri="{FF2B5EF4-FFF2-40B4-BE49-F238E27FC236}">
                <a16:creationId xmlns:a16="http://schemas.microsoft.com/office/drawing/2014/main" id="{A81BB8D2-7D5B-48B0-A68C-BEC40E2C10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326"/>
    </mc:Choice>
    <mc:Fallback xmlns="">
      <p:transition spd="slow" advTm="18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Номер слайда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6F38EE6E-3F29-466F-9C98-E64C0A606518}" type="slidenum">
              <a:rPr lang="ru-RU" altLang="uk-UA" sz="1400"/>
              <a:pPr algn="r">
                <a:spcBef>
                  <a:spcPct val="0"/>
                </a:spcBef>
                <a:buFontTx/>
                <a:buNone/>
              </a:pPr>
              <a:t>10</a:t>
            </a:fld>
            <a:endParaRPr lang="ru-RU" altLang="uk-UA" sz="1400"/>
          </a:p>
        </p:txBody>
      </p:sp>
      <p:sp>
        <p:nvSpPr>
          <p:cNvPr id="3077" name="Text Box 9"/>
          <p:cNvSpPr txBox="1">
            <a:spLocks noChangeArrowheads="1"/>
          </p:cNvSpPr>
          <p:nvPr/>
        </p:nvSpPr>
        <p:spPr bwMode="auto">
          <a:xfrm>
            <a:off x="0" y="6573838"/>
            <a:ext cx="9144000" cy="284162"/>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uk-UA" altLang="uk-UA" sz="1200">
              <a:latin typeface="Arial" panose="020B0604020202020204" pitchFamily="34" charset="0"/>
            </a:endParaRPr>
          </a:p>
        </p:txBody>
      </p:sp>
      <p:sp>
        <p:nvSpPr>
          <p:cNvPr id="16" name="Text Box 12">
            <a:extLst>
              <a:ext uri="{FF2B5EF4-FFF2-40B4-BE49-F238E27FC236}">
                <a16:creationId xmlns:a16="http://schemas.microsoft.com/office/drawing/2014/main" id="{6109D9CA-DAA7-402D-A679-C33944D73169}"/>
              </a:ext>
            </a:extLst>
          </p:cNvPr>
          <p:cNvSpPr txBox="1">
            <a:spLocks noChangeArrowheads="1"/>
          </p:cNvSpPr>
          <p:nvPr/>
        </p:nvSpPr>
        <p:spPr bwMode="auto">
          <a:xfrm>
            <a:off x="0" y="-28153"/>
            <a:ext cx="9144000" cy="566309"/>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en-US" sz="1400" dirty="0">
                <a:solidFill>
                  <a:schemeClr val="bg1"/>
                </a:solidFill>
              </a:rPr>
              <a:t> 8th International Conference on Fracture, Fatigue and Wear (FFW 2020)</a:t>
            </a:r>
          </a:p>
          <a:p>
            <a:pPr algn="ctr">
              <a:buNone/>
            </a:pPr>
            <a:r>
              <a:rPr lang="en-US" sz="1400" i="1" dirty="0">
                <a:solidFill>
                  <a:schemeClr val="bg1"/>
                </a:solidFill>
              </a:rPr>
              <a:t>Ghent, Belgium, August 26-27, 2020, Online conference</a:t>
            </a:r>
            <a:endParaRPr lang="en-GB" altLang="uk-UA" sz="1300" b="1" dirty="0">
              <a:solidFill>
                <a:schemeClr val="bg1"/>
              </a:solidFill>
              <a:latin typeface="Arial" panose="020B0604020202020204" pitchFamily="34" charset="0"/>
              <a:cs typeface="Arial" panose="020B0604020202020204" pitchFamily="34" charset="0"/>
            </a:endParaRPr>
          </a:p>
        </p:txBody>
      </p:sp>
      <p:graphicFrame>
        <p:nvGraphicFramePr>
          <p:cNvPr id="4" name="Объект 3">
            <a:extLst>
              <a:ext uri="{FF2B5EF4-FFF2-40B4-BE49-F238E27FC236}">
                <a16:creationId xmlns:a16="http://schemas.microsoft.com/office/drawing/2014/main" id="{B7522093-B2CE-4BB2-BDEA-F69C20FB2E45}"/>
              </a:ext>
            </a:extLst>
          </p:cNvPr>
          <p:cNvGraphicFramePr>
            <a:graphicFrameLocks noChangeAspect="1"/>
          </p:cNvGraphicFramePr>
          <p:nvPr>
            <p:extLst>
              <p:ext uri="{D42A27DB-BD31-4B8C-83A1-F6EECF244321}">
                <p14:modId xmlns:p14="http://schemas.microsoft.com/office/powerpoint/2010/main" val="1320637169"/>
              </p:ext>
            </p:extLst>
          </p:nvPr>
        </p:nvGraphicFramePr>
        <p:xfrm>
          <a:off x="553295" y="1359093"/>
          <a:ext cx="8374805" cy="4859692"/>
        </p:xfrm>
        <a:graphic>
          <a:graphicData uri="http://schemas.openxmlformats.org/presentationml/2006/ole">
            <mc:AlternateContent xmlns:mc="http://schemas.openxmlformats.org/markup-compatibility/2006">
              <mc:Choice xmlns:v="urn:schemas-microsoft-com:vml" Requires="v">
                <p:oleObj spid="_x0000_s76835" name="Graph" r:id="rId6" imgW="9653016" imgH="6906768" progId="Origin50.Graph">
                  <p:embed/>
                </p:oleObj>
              </mc:Choice>
              <mc:Fallback>
                <p:oleObj name="Graph" r:id="rId6" imgW="9653016" imgH="6906768" progId="Origin50.Graph">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l="11766" t="19949" r="41568" b="42067"/>
                      <a:stretch>
                        <a:fillRect/>
                      </a:stretch>
                    </p:blipFill>
                    <p:spPr bwMode="auto">
                      <a:xfrm>
                        <a:off x="553295" y="1359093"/>
                        <a:ext cx="8374805" cy="4859692"/>
                      </a:xfrm>
                      <a:prstGeom prst="rect">
                        <a:avLst/>
                      </a:prstGeom>
                      <a:noFill/>
                    </p:spPr>
                  </p:pic>
                </p:oleObj>
              </mc:Fallback>
            </mc:AlternateContent>
          </a:graphicData>
        </a:graphic>
      </p:graphicFrame>
      <p:sp>
        <p:nvSpPr>
          <p:cNvPr id="14" name="Прямоугольник 13">
            <a:extLst>
              <a:ext uri="{FF2B5EF4-FFF2-40B4-BE49-F238E27FC236}">
                <a16:creationId xmlns:a16="http://schemas.microsoft.com/office/drawing/2014/main" id="{9F376E4C-AF78-4FE6-93F2-C94B30328441}"/>
              </a:ext>
            </a:extLst>
          </p:cNvPr>
          <p:cNvSpPr/>
          <p:nvPr/>
        </p:nvSpPr>
        <p:spPr>
          <a:xfrm>
            <a:off x="1864749" y="841148"/>
            <a:ext cx="5751896"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Relative change of damping – prismatic beam</a:t>
            </a:r>
            <a:endParaRPr lang="ru-RU" sz="2000" b="1" dirty="0">
              <a:latin typeface="Arial" panose="020B0604020202020204" pitchFamily="34" charset="0"/>
              <a:cs typeface="Arial" panose="020B0604020202020204" pitchFamily="34" charset="0"/>
            </a:endParaRPr>
          </a:p>
        </p:txBody>
      </p:sp>
      <p:pic>
        <p:nvPicPr>
          <p:cNvPr id="2" name="Видео 1">
            <a:hlinkClick r:id="" action="ppaction://media"/>
            <a:extLst>
              <a:ext uri="{FF2B5EF4-FFF2-40B4-BE49-F238E27FC236}">
                <a16:creationId xmlns:a16="http://schemas.microsoft.com/office/drawing/2014/main" id="{817A455A-6F36-4A0A-8A1B-9DB1773703DE}"/>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8"/>
          <a:stretch>
            <a:fillRect/>
          </a:stretch>
        </p:blipFill>
        <p:spPr>
          <a:xfrm>
            <a:off x="9252520" y="5143500"/>
            <a:ext cx="2285999" cy="1714500"/>
          </a:xfrm>
          <a:prstGeom prst="rect">
            <a:avLst/>
          </a:prstGeom>
        </p:spPr>
      </p:pic>
    </p:spTree>
    <p:extLst>
      <p:ext uri="{BB962C8B-B14F-4D97-AF65-F5344CB8AC3E}">
        <p14:creationId xmlns:p14="http://schemas.microsoft.com/office/powerpoint/2010/main" val="2194899282"/>
      </p:ext>
    </p:extLst>
  </p:cSld>
  <p:clrMapOvr>
    <a:masterClrMapping/>
  </p:clrMapOvr>
  <mc:AlternateContent xmlns:mc="http://schemas.openxmlformats.org/markup-compatibility/2006" xmlns:p14="http://schemas.microsoft.com/office/powerpoint/2010/main">
    <mc:Choice Requires="p14">
      <p:transition spd="slow" p14:dur="2000" advTm="56712"/>
    </mc:Choice>
    <mc:Fallback xmlns="">
      <p:transition spd="slow" advTm="56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3A86A75C-4F4B-4683-9AE1-C65F6400EC91}">
      <p14:laserTraceLst xmlns:p14="http://schemas.microsoft.com/office/powerpoint/2010/main">
        <p14:tracePtLst>
          <p14:tracePt t="23198" x="1662113" y="109538"/>
          <p14:tracePt t="23206" x="1744663" y="165100"/>
          <p14:tracePt t="23214" x="1827213" y="219075"/>
          <p14:tracePt t="23222" x="1873250" y="246063"/>
          <p14:tracePt t="23230" x="1927225" y="301625"/>
          <p14:tracePt t="23238" x="1990725" y="355600"/>
          <p14:tracePt t="23246" x="2055813" y="392113"/>
          <p14:tracePt t="23254" x="2082800" y="420688"/>
          <p14:tracePt t="23262" x="2136775" y="474663"/>
          <p14:tracePt t="23270" x="2201863" y="530225"/>
          <p14:tracePt t="23278" x="2247900" y="574675"/>
          <p14:tracePt t="23287" x="2301875" y="620713"/>
          <p14:tracePt t="23295" x="2328863" y="657225"/>
          <p14:tracePt t="23303" x="2384425" y="703263"/>
          <p14:tracePt t="23310" x="2438400" y="785813"/>
          <p14:tracePt t="23318" x="2474913" y="866775"/>
          <p14:tracePt t="23328" x="2530475" y="922338"/>
          <p14:tracePt t="23334" x="2566988" y="968375"/>
          <p14:tracePt t="23344" x="2584450" y="1014413"/>
          <p14:tracePt t="23350" x="2630488" y="1058863"/>
          <p14:tracePt t="23359" x="2657475" y="1104900"/>
          <p14:tracePt t="23366" x="2695575" y="1150938"/>
          <p14:tracePt t="23374" x="2749550" y="1233488"/>
          <p14:tracePt t="23383" x="2805113" y="1314450"/>
          <p14:tracePt t="23390" x="2841625" y="1397000"/>
          <p14:tracePt t="23399" x="2914650" y="1479550"/>
          <p14:tracePt t="23410" x="2987675" y="1570038"/>
          <p14:tracePt t="23415" x="3060700" y="1671638"/>
          <p14:tracePt t="23423" x="3105150" y="1716088"/>
          <p14:tracePt t="23431" x="3187700" y="1789113"/>
          <p14:tracePt t="23439" x="3252788" y="1835150"/>
          <p14:tracePt t="23447" x="3306763" y="1890713"/>
          <p14:tracePt t="23454" x="3325813" y="1908175"/>
          <p14:tracePt t="23462" x="3352800" y="1944688"/>
          <p14:tracePt t="23470" x="3389313" y="1963738"/>
          <p14:tracePt t="23479" x="3406775" y="1973263"/>
          <p14:tracePt t="23486" x="3443288" y="1973263"/>
          <p14:tracePt t="23495" x="3489325" y="1990725"/>
          <p14:tracePt t="23503" x="3535363" y="1990725"/>
          <p14:tracePt t="23510" x="3562350" y="1990725"/>
          <p14:tracePt t="23518" x="3617913" y="1990725"/>
          <p14:tracePt t="23528" x="3671888" y="1990725"/>
          <p14:tracePt t="23534" x="3763963" y="1990725"/>
          <p14:tracePt t="23543" x="3836988" y="1990725"/>
          <p14:tracePt t="23550" x="3910013" y="1990725"/>
          <p14:tracePt t="23559" x="3983038" y="1990725"/>
          <p14:tracePt t="23566" x="4046538" y="2000250"/>
          <p14:tracePt t="23576" x="4102100" y="2017713"/>
          <p14:tracePt t="23583" x="4165600" y="2017713"/>
          <p14:tracePt t="23591" x="4202113" y="2027238"/>
          <p14:tracePt t="23599" x="4256088" y="2027238"/>
          <p14:tracePt t="23606" x="4292600" y="2027238"/>
          <p14:tracePt t="23615" x="4311650" y="2027238"/>
          <p14:tracePt t="23630" x="4330700" y="2027238"/>
          <p14:tracePt t="23638" x="4338638" y="2027238"/>
          <p14:tracePt t="23646" x="4348163" y="2027238"/>
          <p14:tracePt t="23654" x="4403725" y="2009775"/>
          <p14:tracePt t="23662" x="4421188" y="1981200"/>
          <p14:tracePt t="23670" x="4448175" y="1954213"/>
          <p14:tracePt t="23678" x="4476750" y="1908175"/>
          <p14:tracePt t="23687" x="4503738" y="1881188"/>
          <p14:tracePt t="23695" x="4540250" y="1825625"/>
          <p14:tracePt t="23710" x="4549775" y="1817688"/>
          <p14:tracePt t="23718" x="4557713" y="1817688"/>
          <p14:tracePt t="23838" x="4567238" y="1817688"/>
          <p14:tracePt t="23846" x="4549775" y="1798638"/>
          <p14:tracePt t="23854" x="4484688" y="1781175"/>
          <p14:tracePt t="23862" x="4430713" y="1771650"/>
          <p14:tracePt t="23870" x="4367213" y="1762125"/>
          <p14:tracePt t="23879" x="4292600" y="1716088"/>
          <p14:tracePt t="23886" x="4248150" y="1708150"/>
          <p14:tracePt t="23894" x="4219575" y="1698625"/>
          <p14:tracePt t="23903" x="4211638" y="1698625"/>
          <p14:tracePt t="23912" x="4192588" y="1698625"/>
          <p14:tracePt t="23918" x="4165600" y="1689100"/>
          <p14:tracePt t="23928" x="4156075" y="1679575"/>
          <p14:tracePt t="23959" x="4146550" y="1679575"/>
          <p14:tracePt t="23966" x="4119563" y="1671638"/>
          <p14:tracePt t="23974" x="4102100" y="1671638"/>
          <p14:tracePt t="23983" x="4073525" y="1671638"/>
          <p14:tracePt t="23991" x="4029075" y="1671638"/>
          <p14:tracePt t="23999" x="4000500" y="1671638"/>
          <p14:tracePt t="24006" x="3963988" y="1671638"/>
          <p14:tracePt t="24014" x="3919538" y="1671638"/>
          <p14:tracePt t="24022" x="3890963" y="1671638"/>
          <p14:tracePt t="24030" x="3863975" y="1671638"/>
          <p14:tracePt t="24046" x="3854450" y="1671638"/>
          <p14:tracePt t="24126" x="3836988" y="1671638"/>
          <p14:tracePt t="24134" x="3817938" y="1671638"/>
          <p14:tracePt t="24143" x="3800475" y="1679575"/>
          <p14:tracePt t="24150" x="3754438" y="1744663"/>
          <p14:tracePt t="24158" x="3744913" y="1752600"/>
          <p14:tracePt t="24166" x="3717925" y="1789113"/>
          <p14:tracePt t="24174" x="3698875" y="1817688"/>
          <p14:tracePt t="24183" x="3671888" y="1854200"/>
          <p14:tracePt t="24190" x="3662363" y="1871663"/>
          <p14:tracePt t="24199" x="3654425" y="1890713"/>
          <p14:tracePt t="24207" x="3644900" y="1898650"/>
          <p14:tracePt t="24223" x="3644900" y="1927225"/>
          <p14:tracePt t="24246" x="3644900" y="1935163"/>
          <p14:tracePt t="24254" x="3644900" y="1954213"/>
          <p14:tracePt t="24262" x="3644900" y="1963738"/>
          <p14:tracePt t="24270" x="3644900" y="1973263"/>
          <p14:tracePt t="24278" x="3644900" y="2000250"/>
          <p14:tracePt t="24286" x="3644900" y="2017713"/>
          <p14:tracePt t="24294" x="3644900" y="2054225"/>
          <p14:tracePt t="24302" x="3644900" y="2073275"/>
          <p14:tracePt t="24311" x="3644900" y="2119313"/>
          <p14:tracePt t="24318" x="3644900" y="2127250"/>
          <p14:tracePt t="24328" x="3644900" y="2163763"/>
          <p14:tracePt t="24334" x="3644900" y="2173288"/>
          <p14:tracePt t="24343" x="3644900" y="2192338"/>
          <p14:tracePt t="24350" x="3644900" y="2209800"/>
          <p14:tracePt t="24366" x="3671888" y="2236788"/>
          <p14:tracePt t="24383" x="3681413" y="2246313"/>
          <p14:tracePt t="24390" x="3690938" y="2255838"/>
          <p14:tracePt t="24399" x="3708400" y="2282825"/>
          <p14:tracePt t="24407" x="3727450" y="2309813"/>
          <p14:tracePt t="24417" x="3763963" y="2346325"/>
          <p14:tracePt t="24423" x="3773488" y="2355850"/>
          <p14:tracePt t="24431" x="3790950" y="2382838"/>
          <p14:tracePt t="24439" x="3817938" y="2401888"/>
          <p14:tracePt t="24447" x="3846513" y="2401888"/>
          <p14:tracePt t="24454" x="3873500" y="2411413"/>
          <p14:tracePt t="24462" x="3919538" y="2411413"/>
          <p14:tracePt t="24470" x="3973513" y="2438400"/>
          <p14:tracePt t="24478" x="4019550" y="2447925"/>
          <p14:tracePt t="24486" x="4073525" y="2447925"/>
          <p14:tracePt t="24495" x="4119563" y="2447925"/>
          <p14:tracePt t="24503" x="4146550" y="2447925"/>
          <p14:tracePt t="24512" x="4175125" y="2447925"/>
          <p14:tracePt t="24518" x="4192588" y="2447925"/>
          <p14:tracePt t="24528" x="4219575" y="2447925"/>
          <p14:tracePt t="24534" x="4229100" y="2447925"/>
          <p14:tracePt t="24543" x="4238625" y="2447925"/>
          <p14:tracePt t="24550" x="4256088" y="2447925"/>
          <p14:tracePt t="24559" x="4275138" y="2438400"/>
          <p14:tracePt t="24574" x="4292600" y="2428875"/>
          <p14:tracePt t="24583" x="4338638" y="2401888"/>
          <p14:tracePt t="24590" x="4357688" y="2382838"/>
          <p14:tracePt t="24599" x="4375150" y="2374900"/>
          <p14:tracePt t="24606" x="4430713" y="2355850"/>
          <p14:tracePt t="24615" x="4457700" y="2328863"/>
          <p14:tracePt t="24622" x="4476750" y="2319338"/>
          <p14:tracePt t="24630" x="4540250" y="2309813"/>
          <p14:tracePt t="24638" x="4586288" y="2273300"/>
          <p14:tracePt t="24646" x="4640263" y="2265363"/>
          <p14:tracePt t="24654" x="4686300" y="2255838"/>
          <p14:tracePt t="24662" x="4713288" y="2246313"/>
          <p14:tracePt t="24670" x="4732338" y="2236788"/>
          <p14:tracePt t="24678" x="4749800" y="2228850"/>
          <p14:tracePt t="24686" x="4759325" y="2219325"/>
          <p14:tracePt t="24694" x="4776788" y="2209800"/>
          <p14:tracePt t="24702" x="4795838" y="2192338"/>
          <p14:tracePt t="24727" x="4805363" y="2182813"/>
          <p14:tracePt t="24734" x="4805363" y="2173288"/>
          <p14:tracePt t="24743" x="4805363" y="2146300"/>
          <p14:tracePt t="24750" x="4805363" y="2127250"/>
          <p14:tracePt t="24759" x="4805363" y="2109788"/>
          <p14:tracePt t="24766" x="4805363" y="2090738"/>
          <p14:tracePt t="24776" x="4805363" y="2054225"/>
          <p14:tracePt t="24783" x="4805363" y="2036763"/>
          <p14:tracePt t="24790" x="4805363" y="2009775"/>
          <p14:tracePt t="24799" x="4805363" y="1990725"/>
          <p14:tracePt t="24806" x="4805363" y="1963738"/>
          <p14:tracePt t="24814" x="4805363" y="1944688"/>
          <p14:tracePt t="24830" x="4805363" y="1917700"/>
          <p14:tracePt t="24838" x="4805363" y="1908175"/>
          <p14:tracePt t="24846" x="4805363" y="1898650"/>
          <p14:tracePt t="24854" x="4786313" y="1871663"/>
          <p14:tracePt t="24862" x="4776788" y="1862138"/>
          <p14:tracePt t="24870" x="4732338" y="1854200"/>
          <p14:tracePt t="24878" x="4686300" y="1844675"/>
          <p14:tracePt t="24887" x="4594225" y="1817688"/>
          <p14:tracePt t="24895" x="4521200" y="1817688"/>
          <p14:tracePt t="24903" x="4421188" y="1817688"/>
          <p14:tracePt t="24910" x="4330700" y="1817688"/>
          <p14:tracePt t="24918" x="4219575" y="1817688"/>
          <p14:tracePt t="24928" x="4146550" y="1817688"/>
          <p14:tracePt t="24934" x="4037013" y="1817688"/>
          <p14:tracePt t="24946" x="3946525" y="1817688"/>
          <p14:tracePt t="24950" x="3854450" y="1817688"/>
          <p14:tracePt t="24959" x="3781425" y="1817688"/>
          <p14:tracePt t="24966" x="3708400" y="1817688"/>
          <p14:tracePt t="24975" x="3662363" y="1817688"/>
          <p14:tracePt t="24983" x="3608388" y="1825625"/>
          <p14:tracePt t="24990" x="3589338" y="1825625"/>
          <p14:tracePt t="24999" x="3544888" y="1835150"/>
          <p14:tracePt t="25006" x="3525838" y="1854200"/>
          <p14:tracePt t="25070" x="3516313" y="1854200"/>
          <p14:tracePt t="25079" x="3508375" y="1862138"/>
          <p14:tracePt t="25086" x="3498850" y="1917700"/>
          <p14:tracePt t="25094" x="3489325" y="1927225"/>
          <p14:tracePt t="25103" x="3479800" y="1973263"/>
          <p14:tracePt t="25110" x="3425825" y="2036763"/>
          <p14:tracePt t="25118" x="3389313" y="2100263"/>
          <p14:tracePt t="25126" x="3352800" y="2182813"/>
          <p14:tracePt t="25134" x="3297238" y="2246313"/>
          <p14:tracePt t="25143" x="3243263" y="2309813"/>
          <p14:tracePt t="25150" x="3178175" y="2382838"/>
          <p14:tracePt t="25159" x="3133725" y="2428875"/>
          <p14:tracePt t="25167" x="3032125" y="2484438"/>
          <p14:tracePt t="25174" x="2932113" y="2547938"/>
          <p14:tracePt t="25183" x="2849563" y="2557463"/>
          <p14:tracePt t="25191" x="2795588" y="2565400"/>
          <p14:tracePt t="25199" x="2776538" y="2574925"/>
          <p14:tracePt t="25206" x="2749550" y="2574925"/>
          <p14:tracePt t="25214" x="2740025" y="2574925"/>
          <p14:tracePt t="25223" x="2732088" y="2574925"/>
          <p14:tracePt t="25470" x="2722563" y="2574925"/>
          <p14:tracePt t="25494" x="2722563" y="2557463"/>
          <p14:tracePt t="25502" x="2722563" y="2547938"/>
          <p14:tracePt t="25510" x="2722563" y="2520950"/>
          <p14:tracePt t="25518" x="2740025" y="2492375"/>
          <p14:tracePt t="25528" x="2740025" y="2474913"/>
          <p14:tracePt t="25638" x="2749550" y="2465388"/>
          <p14:tracePt t="25646" x="2768600" y="2474913"/>
          <p14:tracePt t="25654" x="2805113" y="2593975"/>
          <p14:tracePt t="25662" x="2849563" y="2684463"/>
          <p14:tracePt t="25670" x="2886075" y="2784475"/>
          <p14:tracePt t="25678" x="2932113" y="2886075"/>
          <p14:tracePt t="25687" x="2978150" y="3013075"/>
          <p14:tracePt t="25695" x="3032125" y="3114675"/>
          <p14:tracePt t="25703" x="3087688" y="3232150"/>
          <p14:tracePt t="25710" x="3114675" y="3324225"/>
          <p14:tracePt t="25718" x="3141663" y="3424238"/>
          <p14:tracePt t="25728" x="3170238" y="3506788"/>
          <p14:tracePt t="25734" x="3224213" y="3589338"/>
          <p14:tracePt t="25743" x="3252788" y="3616325"/>
          <p14:tracePt t="25750" x="3279775" y="3662363"/>
          <p14:tracePt t="25759" x="3306763" y="3689350"/>
          <p14:tracePt t="25766" x="3352800" y="3735388"/>
          <p14:tracePt t="25774" x="3389313" y="3798888"/>
          <p14:tracePt t="25783" x="3425825" y="3862388"/>
          <p14:tracePt t="25790" x="3479800" y="3944938"/>
          <p14:tracePt t="25799" x="3535363" y="4017963"/>
          <p14:tracePt t="25806" x="3589338" y="4100513"/>
          <p14:tracePt t="25815" x="3617913" y="4173538"/>
          <p14:tracePt t="25822" x="3625850" y="4219575"/>
          <p14:tracePt t="25831" x="3644900" y="4264025"/>
          <p14:tracePt t="25838" x="3644900" y="4300538"/>
          <p14:tracePt t="25854" x="3644900" y="4310063"/>
          <p14:tracePt t="25886" x="3644900" y="4319588"/>
          <p14:tracePt t="25894" x="3617913" y="4319588"/>
          <p14:tracePt t="25904" x="3581400" y="4300538"/>
          <p14:tracePt t="25911" x="3552825" y="4300538"/>
          <p14:tracePt t="25918" x="3525838" y="4292600"/>
          <p14:tracePt t="25928" x="3489325" y="4273550"/>
          <p14:tracePt t="25946" x="3462338" y="4264025"/>
          <p14:tracePt t="26007" x="3452813" y="4256088"/>
          <p14:tracePt t="26022" x="3425825" y="4256088"/>
          <p14:tracePt t="26030" x="3406775" y="4256088"/>
          <p14:tracePt t="26038" x="3370263" y="4237038"/>
          <p14:tracePt t="26046" x="3333750" y="4210050"/>
          <p14:tracePt t="26054" x="3289300" y="4154488"/>
          <p14:tracePt t="26062" x="3233738" y="4110038"/>
          <p14:tracePt t="26070" x="3214688" y="4073525"/>
          <p14:tracePt t="26078" x="3197225" y="4044950"/>
          <p14:tracePt t="26087" x="3178175" y="4027488"/>
          <p14:tracePt t="26094" x="3141663" y="3990975"/>
          <p14:tracePt t="26103" x="3133725" y="3990975"/>
          <p14:tracePt t="26110" x="3124200" y="3981450"/>
          <p14:tracePt t="26119" x="3124200" y="3971925"/>
          <p14:tracePt t="26128" x="3105150" y="3954463"/>
          <p14:tracePt t="26134" x="3097213" y="3927475"/>
          <p14:tracePt t="26144" x="3087688" y="3917950"/>
          <p14:tracePt t="26150" x="3068638" y="3898900"/>
          <p14:tracePt t="26159" x="3051175" y="3889375"/>
          <p14:tracePt t="26166" x="3041650" y="3881438"/>
          <p14:tracePt t="26175" x="3014663" y="3871913"/>
          <p14:tracePt t="26190" x="3005138" y="3871913"/>
          <p14:tracePt t="26199" x="2987675" y="3862388"/>
          <p14:tracePt t="26206" x="2978150" y="3852863"/>
          <p14:tracePt t="26263" x="2968625" y="3852863"/>
          <p14:tracePt t="26286" x="2959100" y="3852863"/>
          <p14:tracePt t="26294" x="2932113" y="3852863"/>
          <p14:tracePt t="26303" x="2922588" y="3852863"/>
          <p14:tracePt t="26311" x="2886075" y="3862388"/>
          <p14:tracePt t="26318" x="2878138" y="3871913"/>
          <p14:tracePt t="26328" x="2859088" y="3889375"/>
          <p14:tracePt t="26334" x="2841625" y="3898900"/>
          <p14:tracePt t="26343" x="2805113" y="3908425"/>
          <p14:tracePt t="26350" x="2768600" y="3944938"/>
          <p14:tracePt t="26359" x="2749550" y="3944938"/>
          <p14:tracePt t="26366" x="2732088" y="3954463"/>
          <p14:tracePt t="26375" x="2703513" y="3963988"/>
          <p14:tracePt t="26382" x="2686050" y="3971925"/>
          <p14:tracePt t="26399" x="2676525" y="3981450"/>
          <p14:tracePt t="26431" x="2667000" y="3990975"/>
          <p14:tracePt t="26447" x="2649538" y="4008438"/>
          <p14:tracePt t="26454" x="2630488" y="4027488"/>
          <p14:tracePt t="26462" x="2620963" y="4044950"/>
          <p14:tracePt t="26471" x="2584450" y="4073525"/>
          <p14:tracePt t="26478" x="2576513" y="4090988"/>
          <p14:tracePt t="26487" x="2576513" y="4100513"/>
          <p14:tracePt t="26495" x="2557463" y="4137025"/>
          <p14:tracePt t="26503" x="2557463" y="4146550"/>
          <p14:tracePt t="26510" x="2547938" y="4164013"/>
          <p14:tracePt t="26518" x="2540000" y="4183063"/>
          <p14:tracePt t="26528" x="2530475" y="4200525"/>
          <p14:tracePt t="26534" x="2530475" y="4210050"/>
          <p14:tracePt t="26543" x="2530475" y="4227513"/>
          <p14:tracePt t="26550" x="2503488" y="4256088"/>
          <p14:tracePt t="26559" x="2503488" y="4264025"/>
          <p14:tracePt t="26566" x="2503488" y="4273550"/>
          <p14:tracePt t="26590" x="2503488" y="4283075"/>
          <p14:tracePt t="26606" x="2503488" y="4310063"/>
          <p14:tracePt t="26622" x="2503488" y="4319588"/>
          <p14:tracePt t="26631" x="2511425" y="4356100"/>
          <p14:tracePt t="26638" x="2520950" y="4392613"/>
          <p14:tracePt t="26646" x="2547938" y="4429125"/>
          <p14:tracePt t="26654" x="2557463" y="4465638"/>
          <p14:tracePt t="26662" x="2576513" y="4502150"/>
          <p14:tracePt t="26670" x="2584450" y="4538663"/>
          <p14:tracePt t="26679" x="2603500" y="4565650"/>
          <p14:tracePt t="26686" x="2620963" y="4592638"/>
          <p14:tracePt t="26694" x="2649538" y="4638675"/>
          <p14:tracePt t="26702" x="2657475" y="4657725"/>
          <p14:tracePt t="26711" x="2686050" y="4694238"/>
          <p14:tracePt t="26718" x="2703513" y="4721225"/>
          <p14:tracePt t="26728" x="2732088" y="4738688"/>
          <p14:tracePt t="26734" x="2768600" y="4767263"/>
          <p14:tracePt t="26750" x="2786063" y="4767263"/>
          <p14:tracePt t="26759" x="2805113" y="4784725"/>
          <p14:tracePt t="26766" x="2813050" y="4784725"/>
          <p14:tracePt t="26782" x="2832100" y="4784725"/>
          <p14:tracePt t="26790" x="2849563" y="4784725"/>
          <p14:tracePt t="26799" x="2878138" y="4784725"/>
          <p14:tracePt t="26806" x="2905125" y="4784725"/>
          <p14:tracePt t="26815" x="2932113" y="4784725"/>
          <p14:tracePt t="26823" x="2978150" y="4784725"/>
          <p14:tracePt t="26830" x="3024188" y="4748213"/>
          <p14:tracePt t="26838" x="3041650" y="4738688"/>
          <p14:tracePt t="26846" x="3078163" y="4721225"/>
          <p14:tracePt t="26854" x="3105150" y="4702175"/>
          <p14:tracePt t="26862" x="3124200" y="4694238"/>
          <p14:tracePt t="26870" x="3133725" y="4694238"/>
          <p14:tracePt t="26887" x="3141663" y="4684713"/>
          <p14:tracePt t="26903" x="3151188" y="4675188"/>
          <p14:tracePt t="26912" x="3151188" y="4648200"/>
          <p14:tracePt t="26918" x="3151188" y="4611688"/>
          <p14:tracePt t="26928" x="3151188" y="4565650"/>
          <p14:tracePt t="26934" x="3141663" y="4529138"/>
          <p14:tracePt t="26943" x="3124200" y="4492625"/>
          <p14:tracePt t="26950" x="3114675" y="4456113"/>
          <p14:tracePt t="26959" x="3078163" y="4402138"/>
          <p14:tracePt t="26966" x="3060700" y="4383088"/>
          <p14:tracePt t="26975" x="3024188" y="4337050"/>
          <p14:tracePt t="26983" x="3014663" y="4337050"/>
          <p14:tracePt t="26990" x="3014663" y="4310063"/>
          <p14:tracePt t="26999" x="2987675" y="4283075"/>
          <p14:tracePt t="27014" x="2978150" y="4264025"/>
          <p14:tracePt t="27030" x="2968625" y="4256088"/>
          <p14:tracePt t="27046" x="2959100" y="4246563"/>
          <p14:tracePt t="27054" x="2951163" y="4246563"/>
          <p14:tracePt t="27062" x="2941638" y="4237038"/>
          <p14:tracePt t="27111" x="2932113" y="4237038"/>
          <p14:tracePt t="27191" x="2959100" y="4219575"/>
          <p14:tracePt t="27198" x="3005138" y="4200525"/>
          <p14:tracePt t="27207" x="3068638" y="4173538"/>
          <p14:tracePt t="27214" x="3133725" y="4146550"/>
          <p14:tracePt t="27222" x="3197225" y="4117975"/>
          <p14:tracePt t="27230" x="3233738" y="4117975"/>
          <p14:tracePt t="27238" x="3279775" y="4100513"/>
          <p14:tracePt t="27246" x="3343275" y="4090988"/>
          <p14:tracePt t="27254" x="3352800" y="4090988"/>
          <p14:tracePt t="27262" x="3471863" y="4073525"/>
          <p14:tracePt t="27270" x="3571875" y="4037013"/>
          <p14:tracePt t="27278" x="3662363" y="4037013"/>
          <p14:tracePt t="27287" x="3773488" y="4017963"/>
          <p14:tracePt t="27295" x="3919538" y="3990975"/>
          <p14:tracePt t="27303" x="4056063" y="3944938"/>
          <p14:tracePt t="27310" x="4211638" y="3871913"/>
          <p14:tracePt t="27318" x="4338638" y="3798888"/>
          <p14:tracePt t="27328" x="4440238" y="3771900"/>
          <p14:tracePt t="27334" x="4557713" y="3706813"/>
          <p14:tracePt t="27343" x="4622800" y="3652838"/>
          <p14:tracePt t="27350" x="4686300" y="3633788"/>
          <p14:tracePt t="27359" x="4722813" y="3606800"/>
          <p14:tracePt t="27366" x="4740275" y="3606800"/>
          <p14:tracePt t="27374" x="4749800" y="3597275"/>
          <p14:tracePt t="27390" x="4768850" y="3597275"/>
          <p14:tracePt t="27399" x="4776788" y="3597275"/>
          <p14:tracePt t="27406" x="4786313" y="3597275"/>
          <p14:tracePt t="27415" x="4822825" y="3597275"/>
          <p14:tracePt t="27423" x="4859338" y="3597275"/>
          <p14:tracePt t="27431" x="4914900" y="3597275"/>
          <p14:tracePt t="27439" x="4987925" y="3597275"/>
          <p14:tracePt t="27447" x="5060950" y="3597275"/>
          <p14:tracePt t="27455" x="5180013" y="3597275"/>
          <p14:tracePt t="27463" x="5253038" y="3597275"/>
          <p14:tracePt t="27470" x="5343525" y="3579813"/>
          <p14:tracePt t="27478" x="5399088" y="3579813"/>
          <p14:tracePt t="27486" x="5489575" y="3579813"/>
          <p14:tracePt t="27494" x="5545138" y="3579813"/>
          <p14:tracePt t="27502" x="5581650" y="3579813"/>
          <p14:tracePt t="27512" x="5618163" y="3579813"/>
          <p14:tracePt t="27518" x="5664200" y="3579813"/>
          <p14:tracePt t="27528" x="5681663" y="3579813"/>
          <p14:tracePt t="27534" x="5691188" y="3579813"/>
          <p14:tracePt t="27543" x="5700713" y="3579813"/>
          <p14:tracePt t="27550" x="5708650" y="3579813"/>
          <p14:tracePt t="27559" x="5737225" y="3579813"/>
          <p14:tracePt t="27566" x="5754688" y="3579813"/>
          <p14:tracePt t="27575" x="5764213" y="3579813"/>
          <p14:tracePt t="27582" x="5810250" y="3589338"/>
          <p14:tracePt t="27591" x="5827713" y="3606800"/>
          <p14:tracePt t="27599" x="5864225" y="3616325"/>
          <p14:tracePt t="27607" x="5900738" y="3633788"/>
          <p14:tracePt t="27615" x="5956300" y="3670300"/>
          <p14:tracePt t="27623" x="6002338" y="3689350"/>
          <p14:tracePt t="27630" x="6029325" y="3706813"/>
          <p14:tracePt t="27638" x="6046788" y="3716338"/>
          <p14:tracePt t="27646" x="6065838" y="3725863"/>
          <p14:tracePt t="27654" x="6075363" y="3735388"/>
          <p14:tracePt t="27662" x="6083300" y="3743325"/>
          <p14:tracePt t="27671" x="6092825" y="3752850"/>
          <p14:tracePt t="27678" x="6092825" y="3762375"/>
          <p14:tracePt t="27703" x="6092825" y="3771900"/>
          <p14:tracePt t="27710" x="6092825" y="3779838"/>
          <p14:tracePt t="27726" x="6092825" y="3798888"/>
          <p14:tracePt t="27734" x="6092825" y="3808413"/>
          <p14:tracePt t="27743" x="6092825" y="3816350"/>
          <p14:tracePt t="27750" x="6065838" y="3816350"/>
          <p14:tracePt t="27759" x="6019800" y="3835400"/>
          <p14:tracePt t="27766" x="5992813" y="3835400"/>
          <p14:tracePt t="27774" x="5937250" y="3852863"/>
          <p14:tracePt t="27782" x="5873750" y="3852863"/>
          <p14:tracePt t="27790" x="5837238" y="3852863"/>
          <p14:tracePt t="27799" x="5781675" y="3852863"/>
          <p14:tracePt t="27806" x="5745163" y="3852863"/>
          <p14:tracePt t="27815" x="5700713" y="3852863"/>
          <p14:tracePt t="27822" x="5681663" y="3852863"/>
          <p14:tracePt t="27830" x="5654675" y="3852863"/>
          <p14:tracePt t="27838" x="5635625" y="3852863"/>
          <p14:tracePt t="27846" x="5627688" y="3852863"/>
          <p14:tracePt t="27854" x="5608638" y="3852863"/>
          <p14:tracePt t="27870" x="5599113" y="3852863"/>
          <p14:tracePt t="27902" x="5591175" y="3852863"/>
          <p14:tracePt t="27910" x="5572125" y="3852863"/>
          <p14:tracePt t="27918" x="5562600" y="3852863"/>
          <p14:tracePt t="27928" x="5545138" y="3852863"/>
          <p14:tracePt t="27946" x="5499100" y="3852863"/>
          <p14:tracePt t="27950" x="5472113" y="3852863"/>
          <p14:tracePt t="27959" x="5462588" y="3862388"/>
          <p14:tracePt t="27966" x="5453063" y="3871913"/>
          <p14:tracePt t="27974" x="5426075" y="3898900"/>
          <p14:tracePt t="27983" x="5408613" y="3917950"/>
          <p14:tracePt t="27991" x="5389563" y="3935413"/>
          <p14:tracePt t="27998" x="5370513" y="3954463"/>
          <p14:tracePt t="28006" x="5326063" y="4000500"/>
          <p14:tracePt t="28015" x="5307013" y="4017963"/>
          <p14:tracePt t="28022" x="5280025" y="4054475"/>
          <p14:tracePt t="28030" x="5260975" y="4073525"/>
          <p14:tracePt t="28038" x="5243513" y="4090988"/>
          <p14:tracePt t="28046" x="5233988" y="4100513"/>
          <p14:tracePt t="28054" x="5224463" y="4110038"/>
          <p14:tracePt t="28102" x="5216525" y="4110038"/>
          <p14:tracePt t="28110" x="5216525" y="4117975"/>
          <p14:tracePt t="28118" x="5216525" y="4127500"/>
          <p14:tracePt t="28126" x="5216525" y="4146550"/>
          <p14:tracePt t="28134" x="5216525" y="4164013"/>
          <p14:tracePt t="28143" x="5216525" y="4183063"/>
          <p14:tracePt t="28150" x="5216525" y="4191000"/>
          <p14:tracePt t="28159" x="5207000" y="4219575"/>
          <p14:tracePt t="28175" x="5207000" y="4246563"/>
          <p14:tracePt t="28183" x="5207000" y="4256088"/>
          <p14:tracePt t="28190" x="5207000" y="4273550"/>
          <p14:tracePt t="28199" x="5207000" y="4292600"/>
          <p14:tracePt t="28206" x="5207000" y="4310063"/>
          <p14:tracePt t="28215" x="5224463" y="4337050"/>
          <p14:tracePt t="28222" x="5233988" y="4346575"/>
          <p14:tracePt t="28231" x="5260975" y="4365625"/>
          <p14:tracePt t="28238" x="5260975" y="4373563"/>
          <p14:tracePt t="28246" x="5280025" y="4392613"/>
          <p14:tracePt t="28254" x="5316538" y="4402138"/>
          <p14:tracePt t="28262" x="5334000" y="4402138"/>
          <p14:tracePt t="28270" x="5362575" y="4410075"/>
          <p14:tracePt t="28278" x="5380038" y="4410075"/>
          <p14:tracePt t="28286" x="5435600" y="4419600"/>
          <p14:tracePt t="28295" x="5472113" y="4419600"/>
          <p14:tracePt t="28302" x="5535613" y="4456113"/>
          <p14:tracePt t="28310" x="5581650" y="4465638"/>
          <p14:tracePt t="28318" x="5635625" y="4483100"/>
          <p14:tracePt t="28326" x="5700713" y="4502150"/>
          <p14:tracePt t="28334" x="5754688" y="4519613"/>
          <p14:tracePt t="28343" x="5837238" y="4529138"/>
          <p14:tracePt t="28350" x="5873750" y="4538663"/>
          <p14:tracePt t="28359" x="5937250" y="4565650"/>
          <p14:tracePt t="28366" x="5965825" y="4575175"/>
          <p14:tracePt t="28375" x="6002338" y="4575175"/>
          <p14:tracePt t="28382" x="6038850" y="4575175"/>
          <p14:tracePt t="28391" x="6056313" y="4575175"/>
          <p14:tracePt t="28406" x="6102350" y="4575175"/>
          <p14:tracePt t="28415" x="6111875" y="4565650"/>
          <p14:tracePt t="28423" x="6119813" y="4529138"/>
          <p14:tracePt t="28431" x="6119813" y="4492625"/>
          <p14:tracePt t="28439" x="6138863" y="4456113"/>
          <p14:tracePt t="28447" x="6138863" y="4402138"/>
          <p14:tracePt t="28454" x="6138863" y="4365625"/>
          <p14:tracePt t="28463" x="6138863" y="4356100"/>
          <p14:tracePt t="28470" x="6138863" y="4337050"/>
          <p14:tracePt t="28479" x="6138863" y="4329113"/>
          <p14:tracePt t="28502" x="6138863" y="4319588"/>
          <p14:tracePt t="28542" x="6138863" y="4300538"/>
          <p14:tracePt t="28550" x="6138863" y="4283075"/>
          <p14:tracePt t="28559" x="6138863" y="4273550"/>
          <p14:tracePt t="28566" x="6129338" y="4237038"/>
          <p14:tracePt t="28575" x="6119813" y="4200525"/>
          <p14:tracePt t="28583" x="6083300" y="4173538"/>
          <p14:tracePt t="28590" x="6075363" y="4164013"/>
          <p14:tracePt t="28599" x="6056313" y="4146550"/>
          <p14:tracePt t="28606" x="6038850" y="4137025"/>
          <p14:tracePt t="28615" x="6010275" y="4127500"/>
          <p14:tracePt t="28623" x="5973763" y="4117975"/>
          <p14:tracePt t="28631" x="5910263" y="4090988"/>
          <p14:tracePt t="28638" x="5854700" y="4090988"/>
          <p14:tracePt t="28646" x="5773738" y="4090988"/>
          <p14:tracePt t="28654" x="5718175" y="4090988"/>
          <p14:tracePt t="28662" x="5627688" y="4090988"/>
          <p14:tracePt t="28670" x="5554663" y="4090988"/>
          <p14:tracePt t="28678" x="5481638" y="4090988"/>
          <p14:tracePt t="28686" x="5389563" y="4090988"/>
          <p14:tracePt t="28695" x="5316538" y="4090988"/>
          <p14:tracePt t="28702" x="5207000" y="4090988"/>
          <p14:tracePt t="28710" x="5124450" y="4090988"/>
          <p14:tracePt t="28718" x="5051425" y="4090988"/>
          <p14:tracePt t="28728" x="4997450" y="4090988"/>
          <p14:tracePt t="28734" x="4924425" y="4081463"/>
          <p14:tracePt t="28743" x="4905375" y="4081463"/>
          <p14:tracePt t="28750" x="4887913" y="4081463"/>
          <p14:tracePt t="28759" x="4878388" y="4073525"/>
          <p14:tracePt t="28871" x="4878388" y="4081463"/>
          <p14:tracePt t="28878" x="4878388" y="4090988"/>
          <p14:tracePt t="28887" x="4878388" y="4117975"/>
          <p14:tracePt t="28895" x="4878388" y="4146550"/>
          <p14:tracePt t="28903" x="4887913" y="4164013"/>
          <p14:tracePt t="28912" x="4895850" y="4183063"/>
          <p14:tracePt t="28926" x="4905375" y="4200525"/>
          <p14:tracePt t="28934" x="4905375" y="4210050"/>
          <p14:tracePt t="28943" x="4905375" y="4227513"/>
          <p14:tracePt t="28950" x="4914900" y="4237038"/>
          <p14:tracePt t="28959" x="4924425" y="4237038"/>
          <p14:tracePt t="28966" x="4941888" y="4256088"/>
          <p14:tracePt t="28974" x="4951413" y="4264025"/>
          <p14:tracePt t="28984" x="4960938" y="4273550"/>
          <p14:tracePt t="28990" x="4968875" y="4283075"/>
          <p14:tracePt t="28999" x="5005388" y="4292600"/>
          <p14:tracePt t="29006" x="5024438" y="4300538"/>
          <p14:tracePt t="29014" x="5041900" y="4310063"/>
          <p14:tracePt t="29022" x="5060950" y="4310063"/>
          <p14:tracePt t="29030" x="5070475" y="4310063"/>
          <p14:tracePt t="29047" x="5078413" y="4319588"/>
          <p14:tracePt t="29054" x="5097463" y="4329113"/>
          <p14:tracePt t="29070" x="5106988" y="4329113"/>
          <p14:tracePt t="29622" x="5114925" y="4329113"/>
          <p14:tracePt t="29630" x="5143500" y="4329113"/>
          <p14:tracePt t="29638" x="5170488" y="4329113"/>
          <p14:tracePt t="29646" x="5224463" y="4329113"/>
          <p14:tracePt t="29654" x="5316538" y="4329113"/>
          <p14:tracePt t="29662" x="5370513" y="4329113"/>
          <p14:tracePt t="29671" x="5426075" y="4329113"/>
          <p14:tracePt t="29678" x="5489575" y="4329113"/>
          <p14:tracePt t="29687" x="5518150" y="4329113"/>
          <p14:tracePt t="29695" x="5572125" y="4300538"/>
          <p14:tracePt t="29703" x="5618163" y="4300538"/>
          <p14:tracePt t="29710" x="5635625" y="4292600"/>
          <p14:tracePt t="29718" x="5664200" y="4292600"/>
          <p14:tracePt t="29728" x="5672138" y="4292600"/>
          <p14:tracePt t="29734" x="5691188" y="4292600"/>
          <p14:tracePt t="29743" x="5700713" y="4292600"/>
          <p14:tracePt t="29750" x="5708650" y="4292600"/>
          <p14:tracePt t="29759" x="5708650" y="4283075"/>
          <p14:tracePt t="29766" x="5727700" y="4283075"/>
          <p14:tracePt t="29774" x="5737225" y="4283075"/>
          <p14:tracePt t="29783" x="5773738" y="4283075"/>
          <p14:tracePt t="29790" x="5791200" y="4283075"/>
          <p14:tracePt t="29799" x="5818188" y="4273550"/>
          <p14:tracePt t="29806" x="5846763" y="4273550"/>
          <p14:tracePt t="29815" x="5883275" y="4273550"/>
          <p14:tracePt t="29822" x="5910263" y="4256088"/>
          <p14:tracePt t="29830" x="5937250" y="4256088"/>
          <p14:tracePt t="29838" x="5956300" y="4256088"/>
          <p14:tracePt t="29846" x="5983288" y="4246563"/>
          <p14:tracePt t="29854" x="6029325" y="4246563"/>
          <p14:tracePt t="29863" x="6046788" y="4237038"/>
          <p14:tracePt t="29870" x="6075363" y="4237038"/>
          <p14:tracePt t="29878" x="6129338" y="4237038"/>
          <p14:tracePt t="29886" x="6148388" y="4227513"/>
          <p14:tracePt t="29895" x="6202363" y="4227513"/>
          <p14:tracePt t="29902" x="6248400" y="4200525"/>
          <p14:tracePt t="29911" x="6311900" y="4191000"/>
          <p14:tracePt t="29918" x="6384925" y="4164013"/>
          <p14:tracePt t="29926" x="6486525" y="4137025"/>
          <p14:tracePt t="29934" x="6559550" y="4110038"/>
          <p14:tracePt t="29946" x="6640513" y="4100513"/>
          <p14:tracePt t="29950" x="6723063" y="4054475"/>
          <p14:tracePt t="29959" x="6815138" y="4044950"/>
          <p14:tracePt t="29966" x="6842125" y="4037013"/>
          <p14:tracePt t="29974" x="6915150" y="4008438"/>
          <p14:tracePt t="29983" x="6942138" y="4008438"/>
          <p14:tracePt t="29990" x="7007225" y="4000500"/>
          <p14:tracePt t="29998" x="7034213" y="4000500"/>
          <p14:tracePt t="30006" x="7061200" y="4000500"/>
          <p14:tracePt t="30014" x="7116763" y="3990975"/>
          <p14:tracePt t="30022" x="7161213" y="3990975"/>
          <p14:tracePt t="30030" x="7189788" y="3990975"/>
          <p14:tracePt t="30038" x="7226300" y="3990975"/>
          <p14:tracePt t="30046" x="7270750" y="3990975"/>
          <p14:tracePt t="30054" x="7326313" y="3990975"/>
          <p14:tracePt t="30062" x="7353300" y="3990975"/>
          <p14:tracePt t="30070" x="7408863" y="3971925"/>
          <p14:tracePt t="30078" x="7426325" y="3971925"/>
          <p14:tracePt t="30087" x="7481888" y="3954463"/>
          <p14:tracePt t="30095" x="7545388" y="3954463"/>
          <p14:tracePt t="30103" x="7600950" y="3944938"/>
          <p14:tracePt t="30110" x="7654925" y="3944938"/>
          <p14:tracePt t="30118" x="7718425" y="3944938"/>
          <p14:tracePt t="30128" x="7747000" y="3944938"/>
          <p14:tracePt t="30134" x="7764463" y="3944938"/>
          <p14:tracePt t="30144" x="7783513" y="3944938"/>
          <p14:tracePt t="30150" x="7800975" y="3944938"/>
          <p14:tracePt t="48062" x="7800975" y="3935413"/>
          <p14:tracePt t="48070" x="7791450" y="3917950"/>
          <p14:tracePt t="48078" x="7754938" y="3881438"/>
          <p14:tracePt t="48086" x="7700963" y="3844925"/>
          <p14:tracePt t="48094" x="7673975" y="3825875"/>
          <p14:tracePt t="48102" x="7664450" y="3816350"/>
          <p14:tracePt t="48111" x="7637463" y="3798888"/>
          <p14:tracePt t="48119" x="7608888" y="3779838"/>
          <p14:tracePt t="48126" x="7600950" y="3779838"/>
          <p14:tracePt t="48134" x="7591425" y="3779838"/>
          <p14:tracePt t="48143" x="7581900" y="3779838"/>
          <p14:tracePt t="48183" x="7572375" y="3779838"/>
          <p14:tracePt t="48215" x="7564438" y="3779838"/>
          <p14:tracePt t="48231" x="7554913" y="3779838"/>
          <p14:tracePt t="48238" x="7545388" y="3779838"/>
          <p14:tracePt t="48246" x="7518400" y="3779838"/>
          <p14:tracePt t="48254" x="7508875" y="3779838"/>
          <p14:tracePt t="48262" x="7489825" y="3779838"/>
          <p14:tracePt t="48270" x="7453313" y="3779838"/>
          <p14:tracePt t="48278" x="7416800" y="3743325"/>
          <p14:tracePt t="48286" x="7399338" y="3725863"/>
          <p14:tracePt t="48295" x="7343775" y="3716338"/>
          <p14:tracePt t="48303" x="7326313" y="3689350"/>
          <p14:tracePt t="48311" x="7299325" y="3643313"/>
          <p14:tracePt t="48318" x="7299325" y="3625850"/>
          <p14:tracePt t="48328" x="7299325" y="3597275"/>
          <p14:tracePt t="48334" x="7289800" y="3560763"/>
          <p14:tracePt t="48344" x="7289800" y="3533775"/>
          <p14:tracePt t="48350" x="7289800" y="3506788"/>
          <p14:tracePt t="48359" x="7289800" y="3479800"/>
          <p14:tracePt t="48366" x="7289800" y="3433763"/>
          <p14:tracePt t="48374" x="7289800" y="3406775"/>
          <p14:tracePt t="48382" x="7289800" y="3378200"/>
          <p14:tracePt t="48390" x="7280275" y="3324225"/>
          <p14:tracePt t="48399" x="7280275" y="3297238"/>
          <p14:tracePt t="48406" x="7270750" y="3278188"/>
          <p14:tracePt t="48414" x="7253288" y="3232150"/>
          <p14:tracePt t="48426" x="7243763" y="3195638"/>
          <p14:tracePt t="48431" x="7216775" y="3168650"/>
          <p14:tracePt t="48439" x="7197725" y="3151188"/>
          <p14:tracePt t="48450" x="7189788" y="3132138"/>
          <p14:tracePt t="48455" x="7180263" y="3122613"/>
          <p14:tracePt t="48462" x="7170738" y="3095625"/>
          <p14:tracePt t="48470" x="7153275" y="3078163"/>
          <p14:tracePt t="48478" x="7143750" y="3059113"/>
          <p14:tracePt t="48486" x="7124700" y="3013075"/>
          <p14:tracePt t="48495" x="7097713" y="2968625"/>
          <p14:tracePt t="48503" x="7080250" y="2940050"/>
          <p14:tracePt t="48511" x="7043738" y="2894013"/>
          <p14:tracePt t="48519" x="7024688" y="2867025"/>
          <p14:tracePt t="48526" x="6988175" y="2803525"/>
          <p14:tracePt t="48535" x="6961188" y="2776538"/>
          <p14:tracePt t="48543" x="6942138" y="2747963"/>
          <p14:tracePt t="48551" x="6915150" y="2720975"/>
          <p14:tracePt t="48559" x="6888163" y="2693988"/>
          <p14:tracePt t="48566" x="6869113" y="2674938"/>
          <p14:tracePt t="48574" x="6859588" y="2667000"/>
          <p14:tracePt t="48582" x="6842125" y="2647950"/>
          <p14:tracePt t="48599" x="6832600" y="2638425"/>
          <p14:tracePt t="48615" x="6832600" y="2630488"/>
          <p14:tracePt t="48622" x="6823075" y="2620963"/>
          <p14:tracePt t="48694" x="6805613" y="2620963"/>
          <p14:tracePt t="48710" x="6769100" y="2620963"/>
          <p14:tracePt t="48718" x="6732588" y="2620963"/>
          <p14:tracePt t="48727" x="6650038" y="2647950"/>
          <p14:tracePt t="48734" x="6586538" y="2684463"/>
          <p14:tracePt t="48743" x="6503988" y="2711450"/>
          <p14:tracePt t="48751" x="6457950" y="2747963"/>
          <p14:tracePt t="48759" x="6394450" y="2776538"/>
          <p14:tracePt t="48766" x="6357938" y="2784475"/>
          <p14:tracePt t="48774" x="6338888" y="2784475"/>
          <p14:tracePt t="48782" x="6321425" y="2803525"/>
          <p14:tracePt t="48814" x="6321425" y="2813050"/>
          <p14:tracePt t="48830" x="6321425" y="2820988"/>
          <p14:tracePt t="48839" x="6321425" y="2840038"/>
          <p14:tracePt t="48854" x="6321425" y="2849563"/>
          <p14:tracePt t="48862" x="6321425" y="2867025"/>
          <p14:tracePt t="48870" x="6321425" y="2886075"/>
          <p14:tracePt t="48878" x="6321425" y="2903538"/>
          <p14:tracePt t="48886" x="6321425" y="2930525"/>
          <p14:tracePt t="48894" x="6321425" y="2940050"/>
          <p14:tracePt t="48902" x="6321425" y="2968625"/>
          <p14:tracePt t="48911" x="6321425" y="2976563"/>
          <p14:tracePt t="48919" x="6321425" y="2986088"/>
          <p14:tracePt t="48928" x="6321425" y="3022600"/>
          <p14:tracePt t="48934" x="6321425" y="3041650"/>
          <p14:tracePt t="48947" x="6321425" y="3068638"/>
          <p14:tracePt t="48951" x="6321425" y="3086100"/>
          <p14:tracePt t="48959" x="6330950" y="3114675"/>
          <p14:tracePt t="48966" x="6338888" y="3132138"/>
          <p14:tracePt t="48974" x="6348413" y="3159125"/>
          <p14:tracePt t="48983" x="6357938" y="3205163"/>
          <p14:tracePt t="48990" x="6375400" y="3232150"/>
          <p14:tracePt t="48999" x="6403975" y="3268663"/>
          <p14:tracePt t="49006" x="6448425" y="3324225"/>
          <p14:tracePt t="49014" x="6467475" y="3341688"/>
          <p14:tracePt t="49022" x="6503988" y="3406775"/>
          <p14:tracePt t="49031" x="6523038" y="3433763"/>
          <p14:tracePt t="49038" x="6567488" y="3470275"/>
          <p14:tracePt t="49047" x="6613525" y="3487738"/>
          <p14:tracePt t="49054" x="6632575" y="3516313"/>
          <p14:tracePt t="49062" x="6640513" y="3516313"/>
          <p14:tracePt t="49070" x="6650038" y="3516313"/>
          <p14:tracePt t="49078" x="6659563" y="3516313"/>
          <p14:tracePt t="49086" x="6669088" y="3516313"/>
          <p14:tracePt t="49095" x="6677025" y="3516313"/>
          <p14:tracePt t="49102" x="6713538" y="3497263"/>
          <p14:tracePt t="49111" x="6750050" y="3443288"/>
          <p14:tracePt t="49118" x="6759575" y="3370263"/>
          <p14:tracePt t="49128" x="6786563" y="3251200"/>
          <p14:tracePt t="49134" x="6842125" y="3151188"/>
          <p14:tracePt t="49144" x="6888163" y="3086100"/>
          <p14:tracePt t="49150" x="6924675" y="3005138"/>
          <p14:tracePt t="49159" x="6961188" y="2940050"/>
          <p14:tracePt t="49166" x="6978650" y="2913063"/>
          <p14:tracePt t="49175" x="7007225" y="2894013"/>
          <p14:tracePt t="49182" x="7007225" y="2886075"/>
          <p14:tracePt t="49246" x="7015163" y="2886075"/>
          <p14:tracePt t="49254" x="7024688" y="2913063"/>
          <p14:tracePt t="49262" x="7024688" y="2922588"/>
          <p14:tracePt t="49270" x="7024688" y="2930525"/>
          <p14:tracePt t="49279" x="7024688" y="2949575"/>
          <p14:tracePt t="49286" x="7024688" y="2959100"/>
          <p14:tracePt t="49294" x="7024688" y="2986088"/>
          <p14:tracePt t="49302" x="7024688" y="3005138"/>
          <p14:tracePt t="49311" x="6978650" y="3041650"/>
          <p14:tracePt t="49319" x="6932613" y="3059113"/>
          <p14:tracePt t="49326" x="6878638" y="3078163"/>
          <p14:tracePt t="49334" x="6759575" y="3105150"/>
          <p14:tracePt t="49343" x="6650038" y="3114675"/>
          <p14:tracePt t="49350" x="6503988" y="3132138"/>
          <p14:tracePt t="49359" x="6338888" y="3132138"/>
          <p14:tracePt t="49366" x="6156325" y="3151188"/>
          <p14:tracePt t="49374" x="5973763" y="3195638"/>
          <p14:tracePt t="49382" x="5791200" y="3195638"/>
          <p14:tracePt t="49390" x="5627688" y="3195638"/>
          <p14:tracePt t="49399" x="5481638" y="3195638"/>
          <p14:tracePt t="49406" x="5316538" y="3195638"/>
          <p14:tracePt t="49415" x="5170488" y="3195638"/>
          <p14:tracePt t="49423" x="5024438" y="3195638"/>
          <p14:tracePt t="49433" x="4905375" y="3195638"/>
          <p14:tracePt t="49439" x="4776788" y="3195638"/>
          <p14:tracePt t="49447" x="4659313" y="3195638"/>
          <p14:tracePt t="49454" x="4521200" y="3195638"/>
          <p14:tracePt t="49462" x="4338638" y="3195638"/>
          <p14:tracePt t="49470" x="4175125" y="3195638"/>
          <p14:tracePt t="49478" x="4010025" y="3195638"/>
          <p14:tracePt t="49486" x="3846513" y="3195638"/>
          <p14:tracePt t="49494" x="3698875" y="3195638"/>
          <p14:tracePt t="49502" x="3571875" y="3195638"/>
          <p14:tracePt t="49511" x="3443288" y="3195638"/>
          <p14:tracePt t="49518" x="3370263" y="3195638"/>
          <p14:tracePt t="49528" x="3279775" y="3195638"/>
          <p14:tracePt t="49534" x="3206750" y="3195638"/>
          <p14:tracePt t="49544" x="3178175" y="3195638"/>
          <p14:tracePt t="49550" x="3133725" y="3195638"/>
          <p14:tracePt t="49559" x="3097213" y="3195638"/>
          <p14:tracePt t="49566" x="3078163" y="3195638"/>
          <p14:tracePt t="49574" x="3014663" y="3178175"/>
          <p14:tracePt t="49583" x="2959100" y="3168650"/>
          <p14:tracePt t="49590" x="2905125" y="3168650"/>
          <p14:tracePt t="49599" x="2841625" y="3159125"/>
          <p14:tracePt t="49606" x="2749550" y="3159125"/>
          <p14:tracePt t="49615" x="2667000" y="3132138"/>
          <p14:tracePt t="49623" x="2630488" y="3122613"/>
          <p14:tracePt t="49630" x="2576513" y="3122613"/>
          <p14:tracePt t="49639" x="2540000" y="3114675"/>
          <p14:tracePt t="49647" x="2503488" y="3114675"/>
          <p14:tracePt t="49654" x="2457450" y="3095625"/>
          <p14:tracePt t="49662" x="2420938" y="3095625"/>
          <p14:tracePt t="49670" x="2365375" y="3095625"/>
          <p14:tracePt t="49678" x="2301875" y="3078163"/>
          <p14:tracePt t="49686" x="2255838" y="3078163"/>
          <p14:tracePt t="49694" x="2211388" y="3078163"/>
          <p14:tracePt t="49702" x="2165350" y="3078163"/>
          <p14:tracePt t="49711" x="2082800" y="3078163"/>
          <p14:tracePt t="49719" x="2019300" y="3059113"/>
          <p14:tracePt t="49726" x="1946275" y="3049588"/>
          <p14:tracePt t="49735" x="1900238" y="3041650"/>
          <p14:tracePt t="49743" x="1800225" y="2986088"/>
          <p14:tracePt t="49750" x="1771650" y="2976563"/>
          <p14:tracePt t="49759" x="1727200" y="2940050"/>
          <p14:tracePt t="49766" x="1698625" y="2930525"/>
          <p14:tracePt t="49774" x="1654175" y="2903538"/>
          <p14:tracePt t="49782" x="1635125" y="2886075"/>
          <p14:tracePt t="49790" x="1635125" y="2876550"/>
          <p14:tracePt t="49799" x="1608138" y="2840038"/>
          <p14:tracePt t="49806" x="1598613" y="2830513"/>
          <p14:tracePt t="49815" x="1589088" y="2803525"/>
          <p14:tracePt t="49822" x="1579563" y="2794000"/>
          <p14:tracePt t="49831" x="1571625" y="2794000"/>
          <p14:tracePt t="49838" x="1562100" y="2794000"/>
          <p14:tracePt t="49846" x="1552575" y="2784475"/>
          <p14:tracePt t="49902" x="1535113" y="2784475"/>
          <p14:tracePt t="49910" x="1525588" y="2784475"/>
          <p14:tracePt t="49918" x="1516063" y="2784475"/>
          <p14:tracePt t="49927" x="1498600" y="2784475"/>
          <p14:tracePt t="49934" x="1470025" y="2803525"/>
          <p14:tracePt t="49946" x="1433513" y="2813050"/>
          <p14:tracePt t="49950" x="1406525" y="2830513"/>
          <p14:tracePt t="49959" x="1389063" y="2849563"/>
          <p14:tracePt t="49966" x="1343025" y="2867025"/>
          <p14:tracePt t="49974" x="1306513" y="2876550"/>
          <p14:tracePt t="49982" x="1270000" y="2886075"/>
          <p14:tracePt t="49990" x="1243013" y="2894013"/>
          <p14:tracePt t="49999" x="1233488" y="2903538"/>
          <p14:tracePt t="50006" x="1223963" y="2913063"/>
          <p14:tracePt t="50054" x="1223963" y="2930525"/>
          <p14:tracePt t="50062" x="1223963" y="2940050"/>
          <p14:tracePt t="50070" x="1223963" y="2959100"/>
          <p14:tracePt t="50078" x="1223963" y="2995613"/>
          <p14:tracePt t="50086" x="1233488" y="3022600"/>
          <p14:tracePt t="50094" x="1233488" y="3032125"/>
          <p14:tracePt t="50102" x="1233488" y="3078163"/>
          <p14:tracePt t="50111" x="1243013" y="3095625"/>
          <p14:tracePt t="50119" x="1270000" y="3122613"/>
          <p14:tracePt t="50126" x="1279525" y="3168650"/>
          <p14:tracePt t="50135" x="1287463" y="3195638"/>
          <p14:tracePt t="50143" x="1296988" y="3232150"/>
          <p14:tracePt t="50150" x="1316038" y="3260725"/>
          <p14:tracePt t="50159" x="1323975" y="3287713"/>
          <p14:tracePt t="50166" x="1343025" y="3333750"/>
          <p14:tracePt t="50174" x="1370013" y="3378200"/>
          <p14:tracePt t="50182" x="1389063" y="3406775"/>
          <p14:tracePt t="50190" x="1406525" y="3470275"/>
          <p14:tracePt t="50199" x="1433513" y="3516313"/>
          <p14:tracePt t="50206" x="1452563" y="3560763"/>
          <p14:tracePt t="50215" x="1489075" y="3606800"/>
          <p14:tracePt t="50222" x="1506538" y="3633788"/>
          <p14:tracePt t="50231" x="1516063" y="3652838"/>
          <p14:tracePt t="50238" x="1552575" y="3689350"/>
          <p14:tracePt t="50248" x="1562100" y="3689350"/>
          <p14:tracePt t="50286" x="1579563" y="3689350"/>
          <p14:tracePt t="50294" x="1617663" y="3670300"/>
          <p14:tracePt t="50302" x="1654175" y="3589338"/>
          <p14:tracePt t="50311" x="1681163" y="3497263"/>
          <p14:tracePt t="50318" x="1727200" y="3414713"/>
          <p14:tracePt t="50328" x="1744663" y="3351213"/>
          <p14:tracePt t="50334" x="1800225" y="3268663"/>
          <p14:tracePt t="50344" x="1844675" y="3205163"/>
          <p14:tracePt t="50350" x="1863725" y="3159125"/>
          <p14:tracePt t="50359" x="1873250" y="3151188"/>
          <p14:tracePt t="50366" x="1890713" y="3141663"/>
          <p14:tracePt t="50375" x="1890713" y="3132138"/>
          <p14:tracePt t="50440" x="1890713" y="3114675"/>
          <p14:tracePt t="50447" x="1881188" y="3105150"/>
          <p14:tracePt t="50455" x="1863725" y="3105150"/>
          <p14:tracePt t="50463" x="1844675" y="3086100"/>
          <p14:tracePt t="50470" x="1827213" y="3068638"/>
          <p14:tracePt t="50478" x="1800225" y="3041650"/>
          <p14:tracePt t="50486" x="1763713" y="3041650"/>
          <p14:tracePt t="50495" x="1717675" y="3013075"/>
          <p14:tracePt t="50503" x="1690688" y="2995613"/>
          <p14:tracePt t="50511" x="1681163" y="2995613"/>
          <p14:tracePt t="50518" x="1654175" y="2995613"/>
          <p14:tracePt t="50528" x="1635125" y="2995613"/>
          <p14:tracePt t="50535" x="1625600" y="2995613"/>
          <p14:tracePt t="50543" x="1608138" y="2995613"/>
          <p14:tracePt t="50551" x="1598613" y="2995613"/>
          <p14:tracePt t="50559" x="1571625" y="2995613"/>
          <p14:tracePt t="50566" x="1552575" y="2995613"/>
          <p14:tracePt t="50574" x="1516063" y="2995613"/>
          <p14:tracePt t="50582" x="1470025" y="2995613"/>
          <p14:tracePt t="50590" x="1416050" y="2995613"/>
          <p14:tracePt t="50599" x="1360488" y="2995613"/>
          <p14:tracePt t="50606" x="1306513" y="2995613"/>
          <p14:tracePt t="50614" x="1260475" y="2995613"/>
          <p14:tracePt t="50622" x="1233488" y="2968625"/>
          <p14:tracePt t="50631" x="1214438" y="2959100"/>
          <p14:tracePt t="50639" x="1206500" y="2959100"/>
          <p14:tracePt t="50654" x="1196975" y="2949575"/>
          <p14:tracePt t="50710" x="1206500" y="2949575"/>
          <p14:tracePt t="50718" x="1233488" y="2949575"/>
          <p14:tracePt t="50726" x="1260475" y="2976563"/>
          <p14:tracePt t="50734" x="1316038" y="3022600"/>
          <p14:tracePt t="50743" x="1343025" y="3059113"/>
          <p14:tracePt t="50750" x="1443038" y="3132138"/>
          <p14:tracePt t="50759" x="1489075" y="3178175"/>
          <p14:tracePt t="50766" x="1579563" y="3251200"/>
          <p14:tracePt t="50774" x="1662113" y="3314700"/>
          <p14:tracePt t="50782" x="1763713" y="3378200"/>
          <p14:tracePt t="50790" x="1844675" y="3433763"/>
          <p14:tracePt t="50799" x="1946275" y="3487738"/>
          <p14:tracePt t="50806" x="2119313" y="3579813"/>
          <p14:tracePt t="50815" x="2247900" y="3625850"/>
          <p14:tracePt t="50823" x="2466975" y="3689350"/>
          <p14:tracePt t="50830" x="2768600" y="3789363"/>
          <p14:tracePt t="50839" x="3068638" y="3871913"/>
          <p14:tracePt t="50847" x="3406775" y="3981450"/>
          <p14:tracePt t="50854" x="3617913" y="4008438"/>
          <p14:tracePt t="50862" x="3781425" y="4054475"/>
          <p14:tracePt t="50870" x="3946525" y="4117975"/>
          <p14:tracePt t="50878" x="4029075" y="4127500"/>
          <p14:tracePt t="50886" x="4102100" y="4154488"/>
          <p14:tracePt t="50895" x="4165600" y="4183063"/>
          <p14:tracePt t="50902" x="4211638" y="4191000"/>
          <p14:tracePt t="50911" x="4238625" y="4191000"/>
          <p14:tracePt t="50918" x="4292600" y="4200525"/>
          <p14:tracePt t="50929" x="4348163" y="4200525"/>
          <p14:tracePt t="50935" x="4430713" y="4200525"/>
          <p14:tracePt t="50943" x="4557713" y="4200525"/>
          <p14:tracePt t="50951" x="4695825" y="4200525"/>
          <p14:tracePt t="50959" x="4832350" y="4183063"/>
          <p14:tracePt t="50966" x="4997450" y="4137025"/>
          <p14:tracePt t="50974" x="5151438" y="4090988"/>
          <p14:tracePt t="50983" x="5297488" y="4064000"/>
          <p14:tracePt t="50990" x="5408613" y="4017963"/>
          <p14:tracePt t="50999" x="5489575" y="4008438"/>
          <p14:tracePt t="51006" x="5508625" y="4008438"/>
          <p14:tracePt t="51014" x="5518150" y="4000500"/>
          <p14:tracePt t="51910" x="5518150" y="4008438"/>
          <p14:tracePt t="51918" x="5518150" y="4027488"/>
          <p14:tracePt t="51927" x="5518150" y="4037013"/>
          <p14:tracePt t="51934" x="5518150" y="4044950"/>
          <p14:tracePt t="51945" x="5518150" y="4054475"/>
          <p14:tracePt t="51950" x="5518150" y="4064000"/>
          <p14:tracePt t="51959" x="5518150" y="4073525"/>
          <p14:tracePt t="51966" x="5518150" y="4090988"/>
          <p14:tracePt t="51974" x="5518150" y="4110038"/>
          <p14:tracePt t="51983" x="5518150" y="4146550"/>
          <p14:tracePt t="51990" x="5526088" y="4191000"/>
          <p14:tracePt t="51999" x="5526088" y="4246563"/>
          <p14:tracePt t="52006" x="5554663" y="4329113"/>
          <p14:tracePt t="52014" x="5562600" y="4402138"/>
          <p14:tracePt t="52023" x="5581650" y="4511675"/>
          <p14:tracePt t="52030" x="5581650" y="4584700"/>
          <p14:tracePt t="52038" x="5591175" y="4665663"/>
          <p14:tracePt t="52046" x="5591175" y="4738688"/>
          <p14:tracePt t="52054" x="5591175" y="4794250"/>
          <p14:tracePt t="52062" x="5591175" y="4840288"/>
          <p14:tracePt t="52070" x="5591175" y="4876800"/>
          <p14:tracePt t="52078" x="5591175" y="4894263"/>
          <p14:tracePt t="52086" x="5591175" y="4922838"/>
          <p14:tracePt t="52095" x="5591175" y="4940300"/>
          <p14:tracePt t="52103" x="5591175" y="4967288"/>
          <p14:tracePt t="52118" x="5591175" y="4976813"/>
          <p14:tracePt t="52128" x="5591175" y="4986338"/>
          <p14:tracePt t="52135" x="5591175" y="5003800"/>
          <p14:tracePt t="52143" x="5591175" y="5013325"/>
          <p14:tracePt t="52151" x="5591175" y="5022850"/>
          <p14:tracePt t="52182" x="5591175" y="5040313"/>
          <p14:tracePt t="52190" x="5591175" y="5049838"/>
          <p14:tracePt t="52198" x="5591175" y="5086350"/>
          <p14:tracePt t="52206" x="5581650" y="5113338"/>
          <p14:tracePt t="52215" x="5535613" y="5149850"/>
          <p14:tracePt t="52222" x="5499100" y="5159375"/>
          <p14:tracePt t="52231" x="5445125" y="5168900"/>
          <p14:tracePt t="52238" x="5389563" y="5168900"/>
          <p14:tracePt t="52248" x="5316538" y="5168900"/>
          <p14:tracePt t="52254" x="5207000" y="5168900"/>
          <p14:tracePt t="52262" x="5133975" y="5168900"/>
          <p14:tracePt t="52270" x="5060950" y="5168900"/>
          <p14:tracePt t="52278" x="4997450" y="5159375"/>
          <p14:tracePt t="52286" x="4932363" y="5132388"/>
          <p14:tracePt t="52295" x="4905375" y="5132388"/>
          <p14:tracePt t="52302" x="4895850" y="5122863"/>
          <p14:tracePt t="52311" x="4887913" y="5122863"/>
          <p14:tracePt t="52328" x="4878388" y="5113338"/>
          <p14:tracePt t="52334" x="4868863" y="5095875"/>
          <p14:tracePt t="52344" x="4851400" y="5086350"/>
          <p14:tracePt t="52350" x="4841875" y="5068888"/>
          <p14:tracePt t="52359" x="4822825" y="5040313"/>
          <p14:tracePt t="52366" x="4795838" y="5003800"/>
          <p14:tracePt t="52374" x="4776788" y="4986338"/>
          <p14:tracePt t="52382" x="4713288" y="4949825"/>
          <p14:tracePt t="52390" x="4667250" y="4922838"/>
          <p14:tracePt t="52399" x="4622800" y="4884738"/>
          <p14:tracePt t="52406" x="4576763" y="4857750"/>
          <p14:tracePt t="52415" x="4540250" y="4830763"/>
          <p14:tracePt t="52427" x="4521200" y="4811713"/>
          <p14:tracePt t="52431" x="4503738" y="4784725"/>
          <p14:tracePt t="52445" x="4494213" y="4784725"/>
          <p14:tracePt t="52447" x="4484688" y="4784725"/>
          <p14:tracePt t="52470" x="4467225" y="4784725"/>
          <p14:tracePt t="52478" x="4448175" y="4784725"/>
          <p14:tracePt t="52486" x="4440238" y="4784725"/>
          <p14:tracePt t="52494" x="4394200" y="4784725"/>
          <p14:tracePt t="52503" x="4357688" y="4784725"/>
          <p14:tracePt t="52511" x="4284663" y="4784725"/>
          <p14:tracePt t="52518" x="4211638" y="4784725"/>
          <p14:tracePt t="52528" x="4102100" y="4784725"/>
          <p14:tracePt t="52535" x="4010025" y="4784725"/>
          <p14:tracePt t="52543" x="3919538" y="4784725"/>
          <p14:tracePt t="52551" x="3800475" y="4784725"/>
          <p14:tracePt t="52559" x="3708400" y="4803775"/>
          <p14:tracePt t="52566" x="3635375" y="4811713"/>
          <p14:tracePt t="52574" x="3598863" y="4811713"/>
          <p14:tracePt t="52582" x="3571875" y="4821238"/>
          <p14:tracePt t="52590" x="3552825" y="4830763"/>
          <p14:tracePt t="52631" x="3552825" y="4840288"/>
          <p14:tracePt t="52638" x="3552825" y="4848225"/>
          <p14:tracePt t="52647" x="3552825" y="4876800"/>
          <p14:tracePt t="52655" x="3552825" y="4884738"/>
          <p14:tracePt t="52662" x="3552825" y="4894263"/>
          <p14:tracePt t="52670" x="3552825" y="4930775"/>
          <p14:tracePt t="52678" x="3562350" y="4959350"/>
          <p14:tracePt t="52686" x="3571875" y="4986338"/>
          <p14:tracePt t="52695" x="3589338" y="5022850"/>
          <p14:tracePt t="52702" x="3598863" y="5049838"/>
          <p14:tracePt t="52711" x="3635375" y="5105400"/>
          <p14:tracePt t="52718" x="3644900" y="5141913"/>
          <p14:tracePt t="52729" x="3654425" y="5168900"/>
          <p14:tracePt t="52734" x="3671888" y="5214938"/>
          <p14:tracePt t="52744" x="3698875" y="5259388"/>
          <p14:tracePt t="52750" x="3708400" y="5295900"/>
          <p14:tracePt t="52759" x="3735388" y="5378450"/>
          <p14:tracePt t="52766" x="3744913" y="5424488"/>
          <p14:tracePt t="52774" x="3754438" y="5497513"/>
          <p14:tracePt t="52782" x="3773488" y="5551488"/>
          <p14:tracePt t="52790" x="3790950" y="5616575"/>
          <p14:tracePt t="52799" x="3817938" y="5680075"/>
          <p14:tracePt t="52806" x="3827463" y="5743575"/>
          <p14:tracePt t="52814" x="3854450" y="5816600"/>
          <p14:tracePt t="52822" x="3863975" y="5843588"/>
          <p14:tracePt t="52830" x="3873500" y="5889625"/>
          <p14:tracePt t="52839" x="3883025" y="5908675"/>
          <p14:tracePt t="52846" x="3910013" y="5935663"/>
          <p14:tracePt t="52854" x="3919538" y="5972175"/>
          <p14:tracePt t="52864" x="3927475" y="5999163"/>
          <p14:tracePt t="52870" x="3937000" y="6018213"/>
          <p14:tracePt t="52878" x="3956050" y="6035675"/>
          <p14:tracePt t="52886" x="3973513" y="6054725"/>
          <p14:tracePt t="52895" x="3973513" y="6064250"/>
          <p14:tracePt t="52902" x="4000500" y="6081713"/>
          <p14:tracePt t="52911" x="4010025" y="6091238"/>
          <p14:tracePt t="52918" x="4019550" y="6100763"/>
          <p14:tracePt t="52928" x="4037013" y="6108700"/>
          <p14:tracePt t="52935" x="4046538" y="6108700"/>
          <p14:tracePt t="52943" x="4056063" y="6118225"/>
          <p14:tracePt t="52950" x="4073525" y="6118225"/>
          <p14:tracePt t="52959" x="4110038" y="6137275"/>
          <p14:tracePt t="52967" x="4129088" y="6137275"/>
          <p14:tracePt t="52974" x="4129088" y="6145213"/>
          <p14:tracePt t="52983" x="4146550" y="6145213"/>
          <p14:tracePt t="52990" x="4192588" y="6145213"/>
          <p14:tracePt t="52999" x="4229100" y="6154738"/>
          <p14:tracePt t="53006" x="4292600" y="6154738"/>
          <p14:tracePt t="53015" x="4348163" y="6154738"/>
          <p14:tracePt t="53022" x="4384675" y="6154738"/>
          <p14:tracePt t="53031" x="4403725" y="6154738"/>
          <p14:tracePt t="53038" x="4448175" y="6154738"/>
          <p14:tracePt t="53047" x="4467225" y="6154738"/>
          <p14:tracePt t="53054" x="4494213" y="6154738"/>
          <p14:tracePt t="53062" x="4513263" y="6154738"/>
          <p14:tracePt t="53070" x="4540250" y="6154738"/>
          <p14:tracePt t="53078" x="4549775" y="6154738"/>
          <p14:tracePt t="53086" x="4567238" y="6145213"/>
          <p14:tracePt t="53095" x="4576763" y="6137275"/>
          <p14:tracePt t="53102" x="4586288" y="6127750"/>
          <p14:tracePt t="53118" x="4613275" y="6108700"/>
          <p14:tracePt t="53128" x="4630738" y="6081713"/>
          <p14:tracePt t="53134" x="4640263" y="6072188"/>
          <p14:tracePt t="53143" x="4649788" y="6054725"/>
          <p14:tracePt t="53150" x="4649788" y="6045200"/>
          <p14:tracePt t="53159" x="4649788" y="6027738"/>
          <p14:tracePt t="53166" x="4649788" y="6008688"/>
          <p14:tracePt t="53182" x="4649788" y="5981700"/>
          <p14:tracePt t="53190" x="4649788" y="5962650"/>
          <p14:tracePt t="53199" x="4649788" y="5918200"/>
          <p14:tracePt t="53206" x="4649788" y="5881688"/>
          <p14:tracePt t="53215" x="4649788" y="5853113"/>
          <p14:tracePt t="53222" x="4649788" y="5816600"/>
          <p14:tracePt t="53230" x="4649788" y="5807075"/>
          <p14:tracePt t="53238" x="4649788" y="5770563"/>
          <p14:tracePt t="53246" x="4649788" y="5753100"/>
          <p14:tracePt t="53254" x="4649788" y="5716588"/>
          <p14:tracePt t="53262" x="4649788" y="5689600"/>
          <p14:tracePt t="53270" x="4630738" y="5653088"/>
          <p14:tracePt t="53278" x="4622800" y="5634038"/>
          <p14:tracePt t="53286" x="4622800" y="5616575"/>
          <p14:tracePt t="53295" x="4613275" y="5607050"/>
          <p14:tracePt t="53302" x="4603750" y="5580063"/>
          <p14:tracePt t="53311" x="4594225" y="5561013"/>
          <p14:tracePt t="53318" x="4576763" y="5543550"/>
          <p14:tracePt t="53328" x="4557713" y="5514975"/>
          <p14:tracePt t="53335" x="4540250" y="5497513"/>
          <p14:tracePt t="53343" x="4513263" y="5461000"/>
          <p14:tracePt t="53351" x="4494213" y="5434013"/>
          <p14:tracePt t="53359" x="4476750" y="5414963"/>
          <p14:tracePt t="53366" x="4457700" y="5397500"/>
          <p14:tracePt t="53374" x="4430713" y="5360988"/>
          <p14:tracePt t="53382" x="4403725" y="5341938"/>
          <p14:tracePt t="53390" x="4375150" y="5324475"/>
          <p14:tracePt t="53399" x="4367213" y="5324475"/>
          <p14:tracePt t="53406" x="4330700" y="5305425"/>
          <p14:tracePt t="53423" x="4302125" y="5305425"/>
          <p14:tracePt t="53434" x="4284663" y="5287963"/>
          <p14:tracePt t="53439" x="4275138" y="5287963"/>
          <p14:tracePt t="53447" x="4238625" y="5278438"/>
          <p14:tracePt t="53455" x="4229100" y="5278438"/>
          <p14:tracePt t="53463" x="4192588" y="5268913"/>
          <p14:tracePt t="53471" x="4165600" y="5268913"/>
          <p14:tracePt t="53478" x="4129088" y="5259388"/>
          <p14:tracePt t="53486" x="4092575" y="5259388"/>
          <p14:tracePt t="53495" x="4046538" y="5259388"/>
          <p14:tracePt t="53502" x="4010025" y="5259388"/>
          <p14:tracePt t="53511" x="3983038" y="5259388"/>
          <p14:tracePt t="53518" x="3937000" y="5259388"/>
          <p14:tracePt t="53528" x="3900488" y="5259388"/>
          <p14:tracePt t="53534" x="3883025" y="5259388"/>
          <p14:tracePt t="53543" x="3854450" y="5259388"/>
          <p14:tracePt t="53686" x="3846513" y="5268913"/>
          <p14:tracePt t="53695" x="3846513" y="5287963"/>
          <p14:tracePt t="53703" x="3846513" y="5314950"/>
          <p14:tracePt t="53711" x="3836988" y="5332413"/>
          <p14:tracePt t="53718" x="3836988" y="5360988"/>
          <p14:tracePt t="53728" x="3836988" y="5378450"/>
          <p14:tracePt t="53735" x="3836988" y="5405438"/>
          <p14:tracePt t="53743" x="3836988" y="5434013"/>
          <p14:tracePt t="53750" x="3836988" y="5470525"/>
          <p14:tracePt t="53767" x="3836988" y="5507038"/>
          <p14:tracePt t="53774" x="3836988" y="5524500"/>
          <p14:tracePt t="53782" x="3836988" y="5551488"/>
          <p14:tracePt t="53790" x="3836988" y="5570538"/>
          <p14:tracePt t="53799" x="3836988" y="5607050"/>
          <p14:tracePt t="53806" x="3836988" y="5624513"/>
          <p14:tracePt t="53814" x="3836988" y="5653088"/>
          <p14:tracePt t="53822" x="3836988" y="5661025"/>
          <p14:tracePt t="53831" x="3836988" y="5680075"/>
          <p14:tracePt t="53838" x="3836988" y="5689600"/>
          <p14:tracePt t="53854" x="3836988" y="5697538"/>
          <p14:tracePt t="53862" x="3836988" y="5707063"/>
          <p14:tracePt t="53878" x="3836988" y="5726113"/>
          <p14:tracePt t="53886" x="3836988" y="5734050"/>
          <p14:tracePt t="53902" x="3836988" y="5753100"/>
          <p14:tracePt t="53918" x="3846513" y="5762625"/>
          <p14:tracePt t="53928" x="3854450" y="5770563"/>
          <p14:tracePt t="53935" x="3873500" y="5789613"/>
          <p14:tracePt t="53944" x="3890963" y="5807075"/>
          <p14:tracePt t="53950" x="3910013" y="5826125"/>
          <p14:tracePt t="53959" x="3919538" y="5835650"/>
          <p14:tracePt t="53966" x="3946525" y="5853113"/>
          <p14:tracePt t="53975" x="3963988" y="5872163"/>
          <p14:tracePt t="53983" x="3983038" y="5881688"/>
          <p14:tracePt t="53990" x="4000500" y="5889625"/>
          <p14:tracePt t="53998" x="4037013" y="5899150"/>
          <p14:tracePt t="54006" x="4056063" y="5926138"/>
          <p14:tracePt t="54015" x="4065588" y="5926138"/>
          <p14:tracePt t="54022" x="4073525" y="5935663"/>
          <p14:tracePt t="54030" x="4083050" y="5935663"/>
          <p14:tracePt t="54039" x="4102100" y="5935663"/>
          <p14:tracePt t="54046" x="4110038" y="5935663"/>
          <p14:tracePt t="54054" x="4119563" y="5935663"/>
          <p14:tracePt t="54071" x="4129088" y="5935663"/>
          <p14:tracePt t="54078" x="4156075" y="5935663"/>
          <p14:tracePt t="54086" x="4192588" y="5935663"/>
          <p14:tracePt t="54095" x="4211638" y="5935663"/>
          <p14:tracePt t="54103" x="4265613" y="5935663"/>
          <p14:tracePt t="54111" x="4311650" y="5899150"/>
          <p14:tracePt t="54118" x="4357688" y="5881688"/>
          <p14:tracePt t="54128" x="4394200" y="5843588"/>
          <p14:tracePt t="54135" x="4421188" y="5835650"/>
          <p14:tracePt t="54143" x="4440238" y="5826125"/>
          <p14:tracePt t="54150" x="4467225" y="5807075"/>
          <p14:tracePt t="54983" x="4467225" y="5816600"/>
          <p14:tracePt t="54990" x="4421188" y="5862638"/>
          <p14:tracePt t="54999" x="4357688" y="5899150"/>
          <p14:tracePt t="55006" x="4338638" y="5918200"/>
          <p14:tracePt t="55014" x="4284663" y="5935663"/>
          <p14:tracePt t="55022" x="4183063" y="5972175"/>
          <p14:tracePt t="55031" x="4146550" y="5981700"/>
          <p14:tracePt t="55038" x="4102100" y="5999163"/>
          <p14:tracePt t="55048" x="4065588" y="5999163"/>
          <p14:tracePt t="55054" x="4019550" y="5999163"/>
          <p14:tracePt t="55062" x="4000500" y="6008688"/>
          <p14:tracePt t="55070" x="3973513" y="6008688"/>
          <p14:tracePt t="55078" x="3963988" y="6008688"/>
          <p14:tracePt t="55262" x="3956050" y="6008688"/>
          <p14:tracePt t="55270" x="3937000" y="6008688"/>
          <p14:tracePt t="55294" x="3919538" y="6008688"/>
          <p14:tracePt t="55303" x="3900488" y="6008688"/>
          <p14:tracePt t="55310" x="3883025" y="5981700"/>
          <p14:tracePt t="55318" x="3854450" y="5962650"/>
          <p14:tracePt t="55328" x="3827463" y="5954713"/>
          <p14:tracePt t="55335" x="3817938" y="5954713"/>
          <p14:tracePt t="55344" x="3800475" y="5935663"/>
          <p14:tracePt t="55359" x="3790950" y="5935663"/>
          <p14:tracePt t="55375" x="3763963" y="5935663"/>
          <p14:tracePt t="55383" x="3744913" y="5935663"/>
          <p14:tracePt t="55390" x="3690938" y="5935663"/>
          <p14:tracePt t="55399" x="3617913" y="5935663"/>
          <p14:tracePt t="55406" x="3508375" y="5935663"/>
          <p14:tracePt t="55415" x="3316288" y="5991225"/>
          <p14:tracePt t="55423" x="3160713" y="6035675"/>
          <p14:tracePt t="55431" x="2978150" y="6081713"/>
          <p14:tracePt t="55439" x="2813050" y="6127750"/>
          <p14:tracePt t="55447" x="2667000" y="6173788"/>
          <p14:tracePt t="55454" x="2511425" y="6200775"/>
          <p14:tracePt t="55463" x="2365375" y="6200775"/>
          <p14:tracePt t="55470" x="2238375" y="6227763"/>
          <p14:tracePt t="55478" x="2128838" y="6227763"/>
          <p14:tracePt t="55486" x="2000250" y="6227763"/>
          <p14:tracePt t="55495" x="1890713" y="6227763"/>
          <p14:tracePt t="55502" x="1790700" y="6210300"/>
          <p14:tracePt t="55511" x="1681163" y="6154738"/>
          <p14:tracePt t="55518" x="1598613" y="6127750"/>
          <p14:tracePt t="55528" x="1462088" y="6027738"/>
          <p14:tracePt t="55534" x="1343025" y="5935663"/>
          <p14:tracePt t="55543" x="1243013" y="5862638"/>
          <p14:tracePt t="55550" x="1141413" y="5770563"/>
          <p14:tracePt t="55560" x="1022350" y="5697538"/>
          <p14:tracePt t="55566" x="904875" y="5624513"/>
          <p14:tracePt t="55576" x="785813" y="5543550"/>
          <p14:tracePt t="55583" x="685800" y="5470525"/>
          <p14:tracePt t="55590" x="566738" y="5397500"/>
          <p14:tracePt t="55599" x="465138" y="5324475"/>
          <p14:tracePt t="55606" x="384175" y="5251450"/>
          <p14:tracePt t="55615" x="282575" y="5178425"/>
          <p14:tracePt t="55622" x="219075" y="5122863"/>
          <p14:tracePt t="55630" x="165100" y="5040313"/>
          <p14:tracePt t="55639" x="100013" y="4949825"/>
          <p14:tracePt t="55646" x="26988" y="48307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Номер слайда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6F38EE6E-3F29-466F-9C98-E64C0A606518}" type="slidenum">
              <a:rPr lang="ru-RU" altLang="uk-UA" sz="1400"/>
              <a:pPr algn="r">
                <a:spcBef>
                  <a:spcPct val="0"/>
                </a:spcBef>
                <a:buFontTx/>
                <a:buNone/>
              </a:pPr>
              <a:t>11</a:t>
            </a:fld>
            <a:endParaRPr lang="ru-RU" altLang="uk-UA" sz="1400"/>
          </a:p>
        </p:txBody>
      </p:sp>
      <p:sp>
        <p:nvSpPr>
          <p:cNvPr id="3077" name="Text Box 9"/>
          <p:cNvSpPr txBox="1">
            <a:spLocks noChangeArrowheads="1"/>
          </p:cNvSpPr>
          <p:nvPr/>
        </p:nvSpPr>
        <p:spPr bwMode="auto">
          <a:xfrm>
            <a:off x="0" y="6573838"/>
            <a:ext cx="9144000" cy="284162"/>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uk-UA" altLang="uk-UA" sz="1200">
              <a:latin typeface="Arial" panose="020B0604020202020204" pitchFamily="34" charset="0"/>
            </a:endParaRPr>
          </a:p>
        </p:txBody>
      </p:sp>
      <p:sp>
        <p:nvSpPr>
          <p:cNvPr id="10" name="Text Box 12">
            <a:extLst>
              <a:ext uri="{FF2B5EF4-FFF2-40B4-BE49-F238E27FC236}">
                <a16:creationId xmlns:a16="http://schemas.microsoft.com/office/drawing/2014/main" id="{1953925A-214B-4FB0-B41B-01FC879FF1F9}"/>
              </a:ext>
            </a:extLst>
          </p:cNvPr>
          <p:cNvSpPr txBox="1">
            <a:spLocks noChangeArrowheads="1"/>
          </p:cNvSpPr>
          <p:nvPr/>
        </p:nvSpPr>
        <p:spPr bwMode="auto">
          <a:xfrm>
            <a:off x="0" y="-28153"/>
            <a:ext cx="9144000" cy="566309"/>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en-US" sz="1400" dirty="0">
                <a:solidFill>
                  <a:schemeClr val="bg1"/>
                </a:solidFill>
              </a:rPr>
              <a:t> 8th International Conference on Fracture, Fatigue and Wear (FFW 2020)</a:t>
            </a:r>
          </a:p>
          <a:p>
            <a:pPr algn="ctr">
              <a:buNone/>
            </a:pPr>
            <a:r>
              <a:rPr lang="en-US" sz="1400" i="1" dirty="0">
                <a:solidFill>
                  <a:schemeClr val="bg1"/>
                </a:solidFill>
              </a:rPr>
              <a:t>Ghent, Belgium, August 26-27, 2020, Online conference</a:t>
            </a:r>
            <a:endParaRPr lang="en-GB" altLang="uk-UA" sz="1300" b="1" dirty="0">
              <a:solidFill>
                <a:schemeClr val="bg1"/>
              </a:solidFill>
              <a:latin typeface="Arial" panose="020B0604020202020204" pitchFamily="34" charset="0"/>
              <a:cs typeface="Arial" panose="020B0604020202020204" pitchFamily="34" charset="0"/>
            </a:endParaRPr>
          </a:p>
        </p:txBody>
      </p:sp>
      <p:graphicFrame>
        <p:nvGraphicFramePr>
          <p:cNvPr id="3" name="Объект 2">
            <a:extLst>
              <a:ext uri="{FF2B5EF4-FFF2-40B4-BE49-F238E27FC236}">
                <a16:creationId xmlns:a16="http://schemas.microsoft.com/office/drawing/2014/main" id="{26678EFB-23BC-4FC5-837D-EFA11DCB03E7}"/>
              </a:ext>
            </a:extLst>
          </p:cNvPr>
          <p:cNvGraphicFramePr>
            <a:graphicFrameLocks noChangeAspect="1"/>
          </p:cNvGraphicFramePr>
          <p:nvPr>
            <p:extLst>
              <p:ext uri="{D42A27DB-BD31-4B8C-83A1-F6EECF244321}">
                <p14:modId xmlns:p14="http://schemas.microsoft.com/office/powerpoint/2010/main" val="383914583"/>
              </p:ext>
            </p:extLst>
          </p:nvPr>
        </p:nvGraphicFramePr>
        <p:xfrm>
          <a:off x="271927" y="1309641"/>
          <a:ext cx="8670103" cy="4238717"/>
        </p:xfrm>
        <a:graphic>
          <a:graphicData uri="http://schemas.openxmlformats.org/presentationml/2006/ole">
            <mc:AlternateContent xmlns:mc="http://schemas.openxmlformats.org/markup-compatibility/2006">
              <mc:Choice xmlns:v="urn:schemas-microsoft-com:vml" Requires="v">
                <p:oleObj spid="_x0000_s77861" name="Graph" r:id="rId6" imgW="8208264" imgH="5932932" progId="Origin50.Graph">
                  <p:embed/>
                </p:oleObj>
              </mc:Choice>
              <mc:Fallback>
                <p:oleObj name="Graph" r:id="rId6" imgW="8208264" imgH="5932932" progId="Origin50.Graph">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l="14963" t="22902" r="41725" b="47699"/>
                      <a:stretch>
                        <a:fillRect/>
                      </a:stretch>
                    </p:blipFill>
                    <p:spPr bwMode="auto">
                      <a:xfrm>
                        <a:off x="271927" y="1309641"/>
                        <a:ext cx="8670103" cy="4238717"/>
                      </a:xfrm>
                      <a:prstGeom prst="rect">
                        <a:avLst/>
                      </a:prstGeom>
                      <a:noFill/>
                    </p:spPr>
                  </p:pic>
                </p:oleObj>
              </mc:Fallback>
            </mc:AlternateContent>
          </a:graphicData>
        </a:graphic>
      </p:graphicFrame>
      <p:pic>
        <p:nvPicPr>
          <p:cNvPr id="2" name="Видео 1">
            <a:hlinkClick r:id="" action="ppaction://media"/>
            <a:extLst>
              <a:ext uri="{FF2B5EF4-FFF2-40B4-BE49-F238E27FC236}">
                <a16:creationId xmlns:a16="http://schemas.microsoft.com/office/drawing/2014/main" id="{03B4B120-7363-48A1-8352-09FA8103C4D8}"/>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8"/>
          <a:stretch>
            <a:fillRect/>
          </a:stretch>
        </p:blipFill>
        <p:spPr>
          <a:xfrm>
            <a:off x="9252520" y="5143500"/>
            <a:ext cx="2285999" cy="1714500"/>
          </a:xfrm>
          <a:prstGeom prst="rect">
            <a:avLst/>
          </a:prstGeom>
        </p:spPr>
      </p:pic>
    </p:spTree>
    <p:extLst>
      <p:ext uri="{BB962C8B-B14F-4D97-AF65-F5344CB8AC3E}">
        <p14:creationId xmlns:p14="http://schemas.microsoft.com/office/powerpoint/2010/main" val="4205134468"/>
      </p:ext>
    </p:extLst>
  </p:cSld>
  <p:clrMapOvr>
    <a:masterClrMapping/>
  </p:clrMapOvr>
  <mc:AlternateContent xmlns:mc="http://schemas.openxmlformats.org/markup-compatibility/2006" xmlns:p14="http://schemas.microsoft.com/office/powerpoint/2010/main">
    <mc:Choice Requires="p14">
      <p:transition spd="slow" p14:dur="2000" advTm="50762"/>
    </mc:Choice>
    <mc:Fallback xmlns="">
      <p:transition spd="slow" advTm="50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3A86A75C-4F4B-4683-9AE1-C65F6400EC91}">
      <p14:laserTraceLst xmlns:p14="http://schemas.microsoft.com/office/powerpoint/2010/main">
        <p14:tracePtLst>
          <p14:tracePt t="17352" x="136525" y="2273300"/>
          <p14:tracePt t="17360" x="209550" y="2282825"/>
          <p14:tracePt t="17368" x="311150" y="2328863"/>
          <p14:tracePt t="17375" x="411163" y="2374900"/>
          <p14:tracePt t="17384" x="501650" y="2401888"/>
          <p14:tracePt t="17391" x="639763" y="2428875"/>
          <p14:tracePt t="17400" x="785813" y="2474913"/>
          <p14:tracePt t="17407" x="904875" y="2501900"/>
          <p14:tracePt t="17416" x="1014413" y="2538413"/>
          <p14:tracePt t="17423" x="1160463" y="2574925"/>
          <p14:tracePt t="17432" x="1296988" y="2620963"/>
          <p14:tracePt t="17440" x="1443038" y="2657475"/>
          <p14:tracePt t="17448" x="1525588" y="2684463"/>
          <p14:tracePt t="17456" x="1589088" y="2711450"/>
          <p14:tracePt t="17463" x="1654175" y="2740025"/>
          <p14:tracePt t="17472" x="1681163" y="2767013"/>
          <p14:tracePt t="17480" x="1708150" y="2776538"/>
          <p14:tracePt t="17488" x="1744663" y="2803525"/>
          <p14:tracePt t="17496" x="1754188" y="2803525"/>
          <p14:tracePt t="17504" x="1754188" y="2813050"/>
          <p14:tracePt t="17512" x="1763713" y="2820988"/>
          <p14:tracePt t="17520" x="1790700" y="2830513"/>
          <p14:tracePt t="17528" x="1808163" y="2849563"/>
          <p14:tracePt t="17536" x="1827213" y="2857500"/>
          <p14:tracePt t="17544" x="1863725" y="2894013"/>
          <p14:tracePt t="17552" x="1881188" y="2903538"/>
          <p14:tracePt t="17560" x="1890713" y="2913063"/>
          <p14:tracePt t="17568" x="1909763" y="2913063"/>
          <p14:tracePt t="17648" x="1917700" y="2913063"/>
          <p14:tracePt t="17664" x="1946275" y="2913063"/>
          <p14:tracePt t="17672" x="1982788" y="2940050"/>
          <p14:tracePt t="17680" x="2000250" y="2949575"/>
          <p14:tracePt t="17688" x="2019300" y="2968625"/>
          <p14:tracePt t="17696" x="2036763" y="2986088"/>
          <p14:tracePt t="17704" x="2046288" y="2986088"/>
          <p14:tracePt t="17712" x="2073275" y="2995613"/>
          <p14:tracePt t="17720" x="2100263" y="2995613"/>
          <p14:tracePt t="17730" x="2109788" y="2995613"/>
          <p14:tracePt t="17784" x="2119313" y="2995613"/>
          <p14:tracePt t="17792" x="2119313" y="2986088"/>
          <p14:tracePt t="17816" x="2128838" y="2976563"/>
          <p14:tracePt t="17824" x="2136775" y="2976563"/>
          <p14:tracePt t="17832" x="2146300" y="2968625"/>
          <p14:tracePt t="17840" x="2155825" y="2959100"/>
          <p14:tracePt t="17872" x="2165350" y="2949575"/>
          <p14:tracePt t="17888" x="2182813" y="2922588"/>
          <p14:tracePt t="17896" x="2182813" y="2913063"/>
          <p14:tracePt t="17904" x="2201863" y="2894013"/>
          <p14:tracePt t="17912" x="2228850" y="2849563"/>
          <p14:tracePt t="17920" x="2238375" y="2849563"/>
          <p14:tracePt t="17928" x="2247900" y="2830513"/>
          <p14:tracePt t="17936" x="2247900" y="2820988"/>
          <p14:tracePt t="17944" x="2255838" y="2803525"/>
          <p14:tracePt t="17952" x="2284413" y="2784475"/>
          <p14:tracePt t="17960" x="2292350" y="2767013"/>
          <p14:tracePt t="17968" x="2292350" y="2757488"/>
          <p14:tracePt t="17975" x="2320925" y="2730500"/>
          <p14:tracePt t="17984" x="2328863" y="2720975"/>
          <p14:tracePt t="17991" x="2338388" y="2711450"/>
          <p14:tracePt t="18000" x="2357438" y="2693988"/>
          <p14:tracePt t="18007" x="2384425" y="2667000"/>
          <p14:tracePt t="18018" x="2420938" y="2630488"/>
          <p14:tracePt t="18024" x="2438400" y="2611438"/>
          <p14:tracePt t="18032" x="2466975" y="2593975"/>
          <p14:tracePt t="18040" x="2493963" y="2574925"/>
          <p14:tracePt t="18048" x="2511425" y="2557463"/>
          <p14:tracePt t="18056" x="2530475" y="2538413"/>
          <p14:tracePt t="18064" x="2540000" y="2528888"/>
          <p14:tracePt t="18073" x="2557463" y="2511425"/>
          <p14:tracePt t="18081" x="2566988" y="2492375"/>
          <p14:tracePt t="18088" x="2576513" y="2484438"/>
          <p14:tracePt t="18096" x="2576513" y="2474913"/>
          <p14:tracePt t="18288" x="2584450" y="2465388"/>
          <p14:tracePt t="18296" x="2603500" y="2447925"/>
          <p14:tracePt t="18304" x="2620963" y="2428875"/>
          <p14:tracePt t="18313" x="2630488" y="2419350"/>
          <p14:tracePt t="18320" x="2649538" y="2401888"/>
          <p14:tracePt t="18329" x="2657475" y="2401888"/>
          <p14:tracePt t="18336" x="2667000" y="2392363"/>
          <p14:tracePt t="18344" x="2686050" y="2382838"/>
          <p14:tracePt t="18352" x="2703513" y="2365375"/>
          <p14:tracePt t="18360" x="2713038" y="2355850"/>
          <p14:tracePt t="18368" x="2732088" y="2346325"/>
          <p14:tracePt t="18384" x="2732088" y="2338388"/>
          <p14:tracePt t="18391" x="2749550" y="2328863"/>
          <p14:tracePt t="18400" x="2768600" y="2309813"/>
          <p14:tracePt t="18417" x="2786063" y="2301875"/>
          <p14:tracePt t="18424" x="2805113" y="2301875"/>
          <p14:tracePt t="18432" x="2813050" y="2292350"/>
          <p14:tracePt t="18440" x="2832100" y="2273300"/>
          <p14:tracePt t="18448" x="2841625" y="2265363"/>
          <p14:tracePt t="18456" x="2849563" y="2265363"/>
          <p14:tracePt t="18464" x="2859088" y="2255838"/>
          <p14:tracePt t="18472" x="2878138" y="2246313"/>
          <p14:tracePt t="18608" x="2905125" y="2246313"/>
          <p14:tracePt t="18616" x="2951163" y="2228850"/>
          <p14:tracePt t="18624" x="2978150" y="2219325"/>
          <p14:tracePt t="18632" x="3005138" y="2209800"/>
          <p14:tracePt t="18640" x="3060700" y="2200275"/>
          <p14:tracePt t="18648" x="3078163" y="2200275"/>
          <p14:tracePt t="18656" x="3124200" y="2173288"/>
          <p14:tracePt t="18664" x="3170238" y="2163763"/>
          <p14:tracePt t="18672" x="3187700" y="2155825"/>
          <p14:tracePt t="18679" x="3214688" y="2155825"/>
          <p14:tracePt t="18688" x="3224213" y="2146300"/>
          <p14:tracePt t="18696" x="3252788" y="2127250"/>
          <p14:tracePt t="18704" x="3260725" y="2119313"/>
          <p14:tracePt t="18720" x="3270250" y="2119313"/>
          <p14:tracePt t="18728" x="3289300" y="2119313"/>
          <p14:tracePt t="18736" x="3297238" y="2109788"/>
          <p14:tracePt t="18752" x="3306763" y="2109788"/>
          <p14:tracePt t="18760" x="3316288" y="2109788"/>
          <p14:tracePt t="18768" x="3333750" y="2090738"/>
          <p14:tracePt t="18775" x="3362325" y="2082800"/>
          <p14:tracePt t="18784" x="3389313" y="2082800"/>
          <p14:tracePt t="18791" x="3406775" y="2073275"/>
          <p14:tracePt t="18800" x="3452813" y="2054225"/>
          <p14:tracePt t="18807" x="3462338" y="2054225"/>
          <p14:tracePt t="18816" x="3508375" y="2036763"/>
          <p14:tracePt t="18824" x="3525838" y="2027238"/>
          <p14:tracePt t="18832" x="3544888" y="2027238"/>
          <p14:tracePt t="18840" x="3571875" y="2017713"/>
          <p14:tracePt t="18848" x="3589338" y="2009775"/>
          <p14:tracePt t="18856" x="3598863" y="2009775"/>
          <p14:tracePt t="18864" x="3608388" y="2000250"/>
          <p14:tracePt t="18872" x="3617913" y="1990725"/>
          <p14:tracePt t="18880" x="3625850" y="1990725"/>
          <p14:tracePt t="18960" x="3635375" y="1990725"/>
          <p14:tracePt t="18968" x="3644900" y="1990725"/>
          <p14:tracePt t="18976" x="3662363" y="1981200"/>
          <p14:tracePt t="18984" x="3690938" y="1973263"/>
          <p14:tracePt t="18992" x="3717925" y="1954213"/>
          <p14:tracePt t="19000" x="3727450" y="1954213"/>
          <p14:tracePt t="19007" x="3754438" y="1944688"/>
          <p14:tracePt t="19017" x="3754438" y="1935163"/>
          <p14:tracePt t="19026" x="3763963" y="1927225"/>
          <p14:tracePt t="19032" x="3781425" y="1908175"/>
          <p14:tracePt t="19046" x="3790950" y="1908175"/>
          <p14:tracePt t="19056" x="3800475" y="1908175"/>
          <p14:tracePt t="19296" x="3827463" y="1898650"/>
          <p14:tracePt t="19304" x="3836988" y="1898650"/>
          <p14:tracePt t="19312" x="3854450" y="1898650"/>
          <p14:tracePt t="19320" x="3883025" y="1898650"/>
          <p14:tracePt t="19331" x="3910013" y="1890713"/>
          <p14:tracePt t="19336" x="3927475" y="1890713"/>
          <p14:tracePt t="19345" x="3937000" y="1890713"/>
          <p14:tracePt t="19352" x="3946525" y="1890713"/>
          <p14:tracePt t="19432" x="3946525" y="1881188"/>
          <p14:tracePt t="21720" x="3946525" y="1944688"/>
          <p14:tracePt t="21728" x="3946525" y="1973263"/>
          <p14:tracePt t="21736" x="3946525" y="2009775"/>
          <p14:tracePt t="21752" x="3946525" y="2036763"/>
          <p14:tracePt t="21760" x="3927475" y="2073275"/>
          <p14:tracePt t="21768" x="3910013" y="2090738"/>
          <p14:tracePt t="21775" x="3873500" y="2119313"/>
          <p14:tracePt t="21784" x="3836988" y="2146300"/>
          <p14:tracePt t="21792" x="3800475" y="2173288"/>
          <p14:tracePt t="21800" x="3735388" y="2209800"/>
          <p14:tracePt t="21807" x="3690938" y="2236788"/>
          <p14:tracePt t="21816" x="3625850" y="2273300"/>
          <p14:tracePt t="21823" x="3562350" y="2309813"/>
          <p14:tracePt t="21832" x="3498850" y="2355850"/>
          <p14:tracePt t="21840" x="3435350" y="2374900"/>
          <p14:tracePt t="21848" x="3343275" y="2419350"/>
          <p14:tracePt t="21856" x="3243263" y="2428875"/>
          <p14:tracePt t="21864" x="3160713" y="2474913"/>
          <p14:tracePt t="21872" x="3051175" y="2501900"/>
          <p14:tracePt t="21880" x="2978150" y="2511425"/>
          <p14:tracePt t="21888" x="2922588" y="2547938"/>
          <p14:tracePt t="21896" x="2886075" y="2557463"/>
          <p14:tracePt t="21904" x="2878138" y="2565400"/>
          <p14:tracePt t="21912" x="2859088" y="2565400"/>
          <p14:tracePt t="21920" x="2841625" y="2584450"/>
          <p14:tracePt t="21928" x="2822575" y="2584450"/>
          <p14:tracePt t="21936" x="2795588" y="2593975"/>
          <p14:tracePt t="21944" x="2786063" y="2593975"/>
          <p14:tracePt t="21952" x="2776538" y="2593975"/>
          <p14:tracePt t="21960" x="2749550" y="2601913"/>
          <p14:tracePt t="21968" x="2740025" y="2601913"/>
          <p14:tracePt t="21975" x="2732088" y="2611438"/>
          <p14:tracePt t="21984" x="2703513" y="2630488"/>
          <p14:tracePt t="21992" x="2686050" y="2638425"/>
          <p14:tracePt t="22000" x="2676525" y="2647950"/>
          <p14:tracePt t="22007" x="2676525" y="2667000"/>
          <p14:tracePt t="22016" x="2667000" y="2674938"/>
          <p14:tracePt t="22024" x="2657475" y="2684463"/>
          <p14:tracePt t="22034" x="2649538" y="2693988"/>
          <p14:tracePt t="22040" x="2640013" y="2693988"/>
          <p14:tracePt t="22049" x="2630488" y="2711450"/>
          <p14:tracePt t="22056" x="2603500" y="2747963"/>
          <p14:tracePt t="22064" x="2593975" y="2757488"/>
          <p14:tracePt t="22072" x="2576513" y="2767013"/>
          <p14:tracePt t="22080" x="2566988" y="2776538"/>
          <p14:tracePt t="22088" x="2557463" y="2784475"/>
          <p14:tracePt t="22096" x="2547938" y="2784475"/>
          <p14:tracePt t="22232" x="2547938" y="2776538"/>
          <p14:tracePt t="22248" x="2547938" y="2767013"/>
          <p14:tracePt t="22256" x="2547938" y="2757488"/>
          <p14:tracePt t="22272" x="2557463" y="2740025"/>
          <p14:tracePt t="22288" x="2566988" y="2730500"/>
          <p14:tracePt t="22304" x="2576513" y="2720975"/>
          <p14:tracePt t="22336" x="2584450" y="2711450"/>
          <p14:tracePt t="22368" x="2593975" y="2711450"/>
          <p14:tracePt t="22376" x="2603500" y="2711450"/>
          <p14:tracePt t="22392" x="2613025" y="2703513"/>
          <p14:tracePt t="22400" x="2640013" y="2693988"/>
          <p14:tracePt t="22408" x="2657475" y="2684463"/>
          <p14:tracePt t="22416" x="2686050" y="2667000"/>
          <p14:tracePt t="22423" x="2695575" y="2667000"/>
          <p14:tracePt t="22432" x="2713038" y="2667000"/>
          <p14:tracePt t="22440" x="2740025" y="2657475"/>
          <p14:tracePt t="22449" x="2749550" y="2647950"/>
          <p14:tracePt t="22456" x="2776538" y="2638425"/>
          <p14:tracePt t="22464" x="2795588" y="2630488"/>
          <p14:tracePt t="22479" x="2841625" y="2620963"/>
          <p14:tracePt t="22496" x="2868613" y="2620963"/>
          <p14:tracePt t="22504" x="2886075" y="2620963"/>
          <p14:tracePt t="22512" x="2905125" y="2620963"/>
          <p14:tracePt t="22520" x="2914650" y="2620963"/>
          <p14:tracePt t="22530" x="2932113" y="2601913"/>
          <p14:tracePt t="22536" x="2951163" y="2601913"/>
          <p14:tracePt t="22552" x="2959100" y="2601913"/>
          <p14:tracePt t="22568" x="2968625" y="2601913"/>
          <p14:tracePt t="22575" x="2995613" y="2593975"/>
          <p14:tracePt t="22584" x="3014663" y="2584450"/>
          <p14:tracePt t="22592" x="3051175" y="2574925"/>
          <p14:tracePt t="22600" x="3068638" y="2565400"/>
          <p14:tracePt t="22608" x="3087688" y="2557463"/>
          <p14:tracePt t="22616" x="3105150" y="2547938"/>
          <p14:tracePt t="22624" x="3114675" y="2538413"/>
          <p14:tracePt t="22632" x="3141663" y="2538413"/>
          <p14:tracePt t="22640" x="3160713" y="2528888"/>
          <p14:tracePt t="22648" x="3187700" y="2520950"/>
          <p14:tracePt t="22656" x="3197225" y="2511425"/>
          <p14:tracePt t="22664" x="3224213" y="2511425"/>
          <p14:tracePt t="22672" x="3224213" y="2501900"/>
          <p14:tracePt t="22680" x="3233738" y="2501900"/>
          <p14:tracePt t="22688" x="3260725" y="2492375"/>
          <p14:tracePt t="22704" x="3270250" y="2492375"/>
          <p14:tracePt t="22712" x="3297238" y="2484438"/>
          <p14:tracePt t="22720" x="3306763" y="2484438"/>
          <p14:tracePt t="22729" x="3325813" y="2474913"/>
          <p14:tracePt t="22736" x="3333750" y="2465388"/>
          <p14:tracePt t="22752" x="3333750" y="2455863"/>
          <p14:tracePt t="22760" x="3343275" y="2455863"/>
          <p14:tracePt t="22776" x="3352800" y="2455863"/>
          <p14:tracePt t="22808" x="3370263" y="2447925"/>
          <p14:tracePt t="22880" x="3398838" y="2438400"/>
          <p14:tracePt t="22904" x="3406775" y="2438400"/>
          <p14:tracePt t="22912" x="3425825" y="2419350"/>
          <p14:tracePt t="22920" x="3443288" y="2419350"/>
          <p14:tracePt t="22929" x="3462338" y="2411413"/>
          <p14:tracePt t="22936" x="3508375" y="2401888"/>
          <p14:tracePt t="22945" x="3544888" y="2392363"/>
          <p14:tracePt t="22952" x="3562350" y="2392363"/>
          <p14:tracePt t="22960" x="3598863" y="2374900"/>
          <p14:tracePt t="22968" x="3625850" y="2365375"/>
          <p14:tracePt t="22975" x="3654425" y="2365375"/>
          <p14:tracePt t="22984" x="3671888" y="2355850"/>
          <p14:tracePt t="22992" x="3698875" y="2346325"/>
          <p14:tracePt t="23000" x="3727450" y="2319338"/>
          <p14:tracePt t="23016" x="3744913" y="2309813"/>
          <p14:tracePt t="23042" x="3763963" y="2301875"/>
          <p14:tracePt t="23048" x="3773488" y="2301875"/>
          <p14:tracePt t="23056" x="3781425" y="2301875"/>
          <p14:tracePt t="23064" x="3790950" y="2292350"/>
          <p14:tracePt t="23072" x="3800475" y="2282825"/>
          <p14:tracePt t="23080" x="3827463" y="2265363"/>
          <p14:tracePt t="23096" x="3836988" y="2255838"/>
          <p14:tracePt t="23104" x="3836988" y="2246313"/>
          <p14:tracePt t="23120" x="3836988" y="2236788"/>
          <p14:tracePt t="23152" x="3846513" y="2236788"/>
          <p14:tracePt t="23216" x="3846513" y="2228850"/>
          <p14:tracePt t="23224" x="3846513" y="2209800"/>
          <p14:tracePt t="23232" x="3846513" y="2200275"/>
          <p14:tracePt t="23240" x="3854450" y="2192338"/>
          <p14:tracePt t="23248" x="3863975" y="2182813"/>
          <p14:tracePt t="23264" x="3873500" y="2173288"/>
          <p14:tracePt t="23384" x="3873500" y="2163763"/>
          <p14:tracePt t="23864" x="3873500" y="2155825"/>
          <p14:tracePt t="23872" x="3873500" y="2146300"/>
          <p14:tracePt t="23896" x="3883025" y="2127250"/>
          <p14:tracePt t="23912" x="3900488" y="2119313"/>
          <p14:tracePt t="23920" x="3919538" y="2100263"/>
          <p14:tracePt t="23928" x="3963988" y="2090738"/>
          <p14:tracePt t="23936" x="3983038" y="2073275"/>
          <p14:tracePt t="23945" x="3992563" y="2063750"/>
          <p14:tracePt t="23952" x="4000500" y="2063750"/>
          <p14:tracePt t="23960" x="4010025" y="2054225"/>
          <p14:tracePt t="23976" x="4019550" y="2054225"/>
          <p14:tracePt t="27944" x="4029075" y="2054225"/>
          <p14:tracePt t="27952" x="4029075" y="2082800"/>
          <p14:tracePt t="27960" x="4029075" y="2109788"/>
          <p14:tracePt t="27968" x="4029075" y="2127250"/>
          <p14:tracePt t="27976" x="4029075" y="2155825"/>
          <p14:tracePt t="27984" x="4029075" y="2163763"/>
          <p14:tracePt t="27991" x="4029075" y="2173288"/>
          <p14:tracePt t="28000" x="4029075" y="2192338"/>
          <p14:tracePt t="28017" x="4029075" y="2209800"/>
          <p14:tracePt t="28031" x="4029075" y="2228850"/>
          <p14:tracePt t="28040" x="4029075" y="2246313"/>
          <p14:tracePt t="28049" x="4029075" y="2255838"/>
          <p14:tracePt t="28058" x="4029075" y="2273300"/>
          <p14:tracePt t="28064" x="4029075" y="2282825"/>
          <p14:tracePt t="28072" x="4029075" y="2292350"/>
          <p14:tracePt t="28080" x="4029075" y="2309813"/>
          <p14:tracePt t="28088" x="4029075" y="2346325"/>
          <p14:tracePt t="28096" x="4029075" y="2374900"/>
          <p14:tracePt t="28104" x="4046538" y="2419350"/>
          <p14:tracePt t="28113" x="4046538" y="2428875"/>
          <p14:tracePt t="28120" x="4056063" y="2465388"/>
          <p14:tracePt t="28129" x="4056063" y="2492375"/>
          <p14:tracePt t="28136" x="4065588" y="2511425"/>
          <p14:tracePt t="28147" x="4065588" y="2528888"/>
          <p14:tracePt t="28152" x="4065588" y="2565400"/>
          <p14:tracePt t="28160" x="4065588" y="2584450"/>
          <p14:tracePt t="28168" x="4065588" y="2620963"/>
          <p14:tracePt t="28176" x="4065588" y="2647950"/>
          <p14:tracePt t="28184" x="4065588" y="2674938"/>
          <p14:tracePt t="28191" x="4065588" y="2703513"/>
          <p14:tracePt t="28200" x="4065588" y="2720975"/>
          <p14:tracePt t="28208" x="4065588" y="2767013"/>
          <p14:tracePt t="28224" x="4065588" y="2803525"/>
          <p14:tracePt t="28232" x="4037013" y="2830513"/>
          <p14:tracePt t="28240" x="4010025" y="2840038"/>
          <p14:tracePt t="28248" x="3963988" y="2857500"/>
          <p14:tracePt t="28256" x="3937000" y="2857500"/>
          <p14:tracePt t="28264" x="3890963" y="2867025"/>
          <p14:tracePt t="28272" x="3854450" y="2867025"/>
          <p14:tracePt t="28280" x="3800475" y="2867025"/>
          <p14:tracePt t="28288" x="3781425" y="2867025"/>
          <p14:tracePt t="28296" x="3735388" y="2867025"/>
          <p14:tracePt t="28304" x="3698875" y="2867025"/>
          <p14:tracePt t="28313" x="3681413" y="2867025"/>
          <p14:tracePt t="28320" x="3635375" y="2867025"/>
          <p14:tracePt t="28336" x="3617913" y="2867025"/>
          <p14:tracePt t="28344" x="3608388" y="2867025"/>
          <p14:tracePt t="28353" x="3598863" y="2867025"/>
          <p14:tracePt t="28362" x="3581400" y="2867025"/>
          <p14:tracePt t="28368" x="3562350" y="2867025"/>
          <p14:tracePt t="28376" x="3544888" y="2867025"/>
          <p14:tracePt t="28384" x="3508375" y="2876550"/>
          <p14:tracePt t="28391" x="3462338" y="2894013"/>
          <p14:tracePt t="28400" x="3443288" y="2894013"/>
          <p14:tracePt t="28408" x="3389313" y="2913063"/>
          <p14:tracePt t="28416" x="3362325" y="2913063"/>
          <p14:tracePt t="28423" x="3316288" y="2922588"/>
          <p14:tracePt t="28432" x="3297238" y="2922588"/>
          <p14:tracePt t="28440" x="3289300" y="2922588"/>
          <p14:tracePt t="28449" x="3270250" y="2930525"/>
          <p14:tracePt t="28472" x="3260725" y="2930525"/>
          <p14:tracePt t="28480" x="3233738" y="2940050"/>
          <p14:tracePt t="28488" x="3187700" y="2968625"/>
          <p14:tracePt t="28496" x="3160713" y="2976563"/>
          <p14:tracePt t="28504" x="3087688" y="2986088"/>
          <p14:tracePt t="28512" x="2959100" y="3013075"/>
          <p14:tracePt t="28520" x="2878138" y="3041650"/>
          <p14:tracePt t="28529" x="2768600" y="3059113"/>
          <p14:tracePt t="28536" x="2686050" y="3068638"/>
          <p14:tracePt t="28547" x="2613025" y="3068638"/>
          <p14:tracePt t="28552" x="2520950" y="3095625"/>
          <p14:tracePt t="28562" x="2420938" y="3105150"/>
          <p14:tracePt t="28568" x="2365375" y="3105150"/>
          <p14:tracePt t="28576" x="2328863" y="3105150"/>
          <p14:tracePt t="28584" x="2320925" y="3105150"/>
          <p14:tracePt t="28776" x="2338388" y="3095625"/>
          <p14:tracePt t="28784" x="2365375" y="3068638"/>
          <p14:tracePt t="28792" x="2374900" y="3068638"/>
          <p14:tracePt t="28800" x="2393950" y="3049588"/>
          <p14:tracePt t="28808" x="2401888" y="3041650"/>
          <p14:tracePt t="28816" x="2411413" y="3032125"/>
          <p14:tracePt t="28823" x="2420938" y="3022600"/>
          <p14:tracePt t="28936" x="2430463" y="3013075"/>
          <p14:tracePt t="28945" x="2438400" y="3013075"/>
          <p14:tracePt t="28952" x="2457450" y="3013075"/>
          <p14:tracePt t="28960" x="2484438" y="3005138"/>
          <p14:tracePt t="28968" x="2493963" y="3005138"/>
          <p14:tracePt t="28976" x="2503488" y="3005138"/>
          <p14:tracePt t="28984" x="2511425" y="3005138"/>
          <p14:tracePt t="28991" x="2540000" y="3005138"/>
          <p14:tracePt t="29000" x="2540000" y="2995613"/>
          <p14:tracePt t="29008" x="2547938" y="2995613"/>
          <p14:tracePt t="29016" x="2566988" y="2976563"/>
          <p14:tracePt t="29024" x="2584450" y="2976563"/>
          <p14:tracePt t="29032" x="2593975" y="2968625"/>
          <p14:tracePt t="29042" x="2620963" y="2959100"/>
          <p14:tracePt t="29048" x="2640013" y="2949575"/>
          <p14:tracePt t="29064" x="2667000" y="2930525"/>
          <p14:tracePt t="29072" x="2713038" y="2922588"/>
          <p14:tracePt t="29079" x="2732088" y="2922588"/>
          <p14:tracePt t="29088" x="2759075" y="2913063"/>
          <p14:tracePt t="29096" x="2776538" y="2913063"/>
          <p14:tracePt t="29104" x="2805113" y="2903538"/>
          <p14:tracePt t="29112" x="2813050" y="2903538"/>
          <p14:tracePt t="29120" x="2822575" y="2903538"/>
          <p14:tracePt t="29129" x="2832100" y="2894013"/>
          <p14:tracePt t="29136" x="2841625" y="2886075"/>
          <p14:tracePt t="29176" x="2849563" y="2886075"/>
          <p14:tracePt t="29184" x="2859088" y="2876550"/>
          <p14:tracePt t="29192" x="2868613" y="2876550"/>
          <p14:tracePt t="29200" x="2886075" y="2867025"/>
          <p14:tracePt t="29208" x="2905125" y="2867025"/>
          <p14:tracePt t="29216" x="2951163" y="2857500"/>
          <p14:tracePt t="29223" x="2968625" y="2857500"/>
          <p14:tracePt t="29232" x="3005138" y="2840038"/>
          <p14:tracePt t="29240" x="3051175" y="2830513"/>
          <p14:tracePt t="29248" x="3060700" y="2830513"/>
          <p14:tracePt t="29256" x="3097213" y="2820988"/>
          <p14:tracePt t="29264" x="3105150" y="2820988"/>
          <p14:tracePt t="29272" x="3133725" y="2813050"/>
          <p14:tracePt t="29280" x="3141663" y="2813050"/>
          <p14:tracePt t="29328" x="3160713" y="2803525"/>
          <p14:tracePt t="29345" x="3178175" y="2784475"/>
          <p14:tracePt t="29352" x="3187700" y="2784475"/>
          <p14:tracePt t="29360" x="3224213" y="2776538"/>
          <p14:tracePt t="29368" x="3270250" y="2757488"/>
          <p14:tracePt t="29376" x="3316288" y="2740025"/>
          <p14:tracePt t="29384" x="3370263" y="2740025"/>
          <p14:tracePt t="29391" x="3416300" y="2730500"/>
          <p14:tracePt t="29400" x="3452813" y="2730500"/>
          <p14:tracePt t="29408" x="3498850" y="2720975"/>
          <p14:tracePt t="29416" x="3508375" y="2720975"/>
          <p14:tracePt t="29423" x="3535363" y="2711450"/>
          <p14:tracePt t="29504" x="3562350" y="2684463"/>
          <p14:tracePt t="29519" x="3581400" y="2684463"/>
          <p14:tracePt t="29528" x="3598863" y="2674938"/>
          <p14:tracePt t="29536" x="3608388" y="2674938"/>
          <p14:tracePt t="29544" x="3625850" y="2674938"/>
          <p14:tracePt t="29560" x="3635375" y="2667000"/>
          <p14:tracePt t="29616" x="3644900" y="2667000"/>
          <p14:tracePt t="29632" x="3671888" y="2657475"/>
          <p14:tracePt t="29640" x="3681413" y="2647950"/>
          <p14:tracePt t="29648" x="3698875" y="2638425"/>
          <p14:tracePt t="29656" x="3717925" y="2638425"/>
          <p14:tracePt t="29664" x="3727450" y="2630488"/>
          <p14:tracePt t="29672" x="3735388" y="2620963"/>
          <p14:tracePt t="29679" x="3744913" y="2620963"/>
          <p14:tracePt t="29688" x="3763963" y="2620963"/>
          <p14:tracePt t="29696" x="3781425" y="2601913"/>
          <p14:tracePt t="29704" x="3800475" y="2593975"/>
          <p14:tracePt t="31800" x="3817938" y="2584450"/>
          <p14:tracePt t="31808" x="3854450" y="2584450"/>
          <p14:tracePt t="31816" x="3873500" y="2574925"/>
          <p14:tracePt t="31824" x="3900488" y="2565400"/>
          <p14:tracePt t="31832" x="3910013" y="2557463"/>
          <p14:tracePt t="31840" x="3946525" y="2557463"/>
          <p14:tracePt t="31848" x="3956050" y="2547938"/>
          <p14:tracePt t="31856" x="3956050" y="2538413"/>
          <p14:tracePt t="39848" x="4029075" y="2538413"/>
          <p14:tracePt t="39856" x="4092575" y="2538413"/>
          <p14:tracePt t="39864" x="4156075" y="2565400"/>
          <p14:tracePt t="39872" x="4183063" y="2574925"/>
          <p14:tracePt t="39881" x="4202113" y="2574925"/>
          <p14:tracePt t="39888" x="4211638" y="2584450"/>
          <p14:tracePt t="39896" x="4238625" y="2601913"/>
          <p14:tracePt t="39904" x="4265613" y="2611438"/>
          <p14:tracePt t="39920" x="4311650" y="2630488"/>
          <p14:tracePt t="39936" x="4330700" y="2638425"/>
          <p14:tracePt t="39952" x="4348163" y="2657475"/>
          <p14:tracePt t="39960" x="4357688" y="2657475"/>
          <p14:tracePt t="39968" x="4384675" y="2667000"/>
          <p14:tracePt t="39984" x="4411663" y="2674938"/>
          <p14:tracePt t="39992" x="4457700" y="2674938"/>
          <p14:tracePt t="40000" x="4513263" y="2693988"/>
          <p14:tracePt t="40008" x="4540250" y="2703513"/>
          <p14:tracePt t="40016" x="4603750" y="2720975"/>
          <p14:tracePt t="40024" x="4630738" y="2730500"/>
          <p14:tracePt t="40032" x="4703763" y="2730500"/>
          <p14:tracePt t="40040" x="4740275" y="2730500"/>
          <p14:tracePt t="40048" x="4795838" y="2740025"/>
          <p14:tracePt t="40056" x="4841875" y="2740025"/>
          <p14:tracePt t="40064" x="4868863" y="2740025"/>
          <p14:tracePt t="40072" x="4878388" y="2740025"/>
          <p14:tracePt t="40080" x="4887913" y="2740025"/>
          <p14:tracePt t="40136" x="4914900" y="2740025"/>
          <p14:tracePt t="40144" x="4924425" y="2720975"/>
          <p14:tracePt t="40152" x="4924425" y="2711450"/>
          <p14:tracePt t="40160" x="4932363" y="2684463"/>
          <p14:tracePt t="40168" x="4941888" y="2657475"/>
          <p14:tracePt t="40176" x="4941888" y="2630488"/>
          <p14:tracePt t="40184" x="4941888" y="2584450"/>
          <p14:tracePt t="40192" x="4968875" y="2557463"/>
          <p14:tracePt t="40200" x="4978400" y="2538413"/>
          <p14:tracePt t="40208" x="4987925" y="2492375"/>
          <p14:tracePt t="40216" x="4987925" y="2465388"/>
          <p14:tracePt t="40224" x="5014913" y="2428875"/>
          <p14:tracePt t="40232" x="5024438" y="2401888"/>
          <p14:tracePt t="40240" x="5041900" y="2374900"/>
          <p14:tracePt t="40248" x="5070475" y="2338388"/>
          <p14:tracePt t="40256" x="5087938" y="2309813"/>
          <p14:tracePt t="40264" x="5114925" y="2265363"/>
          <p14:tracePt t="40272" x="5133975" y="2246313"/>
          <p14:tracePt t="40280" x="5151438" y="2219325"/>
          <p14:tracePt t="40297" x="5170488" y="2200275"/>
          <p14:tracePt t="40304" x="5180013" y="2182813"/>
          <p14:tracePt t="40313" x="5180013" y="2173288"/>
          <p14:tracePt t="40320" x="5180013" y="2163763"/>
          <p14:tracePt t="40331" x="5180013" y="2136775"/>
          <p14:tracePt t="40336" x="5180013" y="2127250"/>
          <p14:tracePt t="40346" x="5180013" y="2119313"/>
          <p14:tracePt t="40352" x="5180013" y="2109788"/>
          <p14:tracePt t="40360" x="5180013" y="2100263"/>
          <p14:tracePt t="40368" x="5180013" y="2090738"/>
          <p14:tracePt t="40376" x="5180013" y="2082800"/>
          <p14:tracePt t="40400" x="5180013" y="2073275"/>
          <p14:tracePt t="40432" x="5180013" y="2054225"/>
          <p14:tracePt t="40440" x="5180013" y="2046288"/>
          <p14:tracePt t="40456" x="5180013" y="2027238"/>
          <p14:tracePt t="40464" x="5180013" y="2017713"/>
          <p14:tracePt t="40472" x="5170488" y="2009775"/>
          <p14:tracePt t="40480" x="5170488" y="2000250"/>
          <p14:tracePt t="40488" x="5160963" y="1990725"/>
          <p14:tracePt t="40504" x="5143500" y="1954213"/>
          <p14:tracePt t="40520" x="5124450" y="1944688"/>
          <p14:tracePt t="40528" x="5114925" y="1935163"/>
          <p14:tracePt t="40536" x="5097463" y="1917700"/>
          <p14:tracePt t="40545" x="5070475" y="1908175"/>
          <p14:tracePt t="40552" x="5051425" y="1898650"/>
          <p14:tracePt t="40568" x="5041900" y="1898650"/>
          <p14:tracePt t="40576" x="5033963" y="1890713"/>
          <p14:tracePt t="40592" x="5014913" y="1890713"/>
          <p14:tracePt t="40608" x="4997450" y="1871663"/>
          <p14:tracePt t="40616" x="4987925" y="1871663"/>
          <p14:tracePt t="40624" x="4968875" y="1871663"/>
          <p14:tracePt t="40632" x="4960938" y="1871663"/>
          <p14:tracePt t="40672" x="4951413" y="1871663"/>
          <p14:tracePt t="40744" x="4932363" y="1871663"/>
          <p14:tracePt t="40752" x="4924425" y="1871663"/>
          <p14:tracePt t="40760" x="4895850" y="1881188"/>
          <p14:tracePt t="40768" x="4868863" y="1917700"/>
          <p14:tracePt t="40776" x="4822825" y="1935163"/>
          <p14:tracePt t="40784" x="4786313" y="1981200"/>
          <p14:tracePt t="40792" x="4722813" y="2036763"/>
          <p14:tracePt t="40800" x="4667250" y="2073275"/>
          <p14:tracePt t="40808" x="4640263" y="2100263"/>
          <p14:tracePt t="40816" x="4594225" y="2127250"/>
          <p14:tracePt t="40824" x="4557713" y="2155825"/>
          <p14:tracePt t="40832" x="4513263" y="2209800"/>
          <p14:tracePt t="40840" x="4503738" y="2219325"/>
          <p14:tracePt t="40848" x="4484688" y="2228850"/>
          <p14:tracePt t="40904" x="4476750" y="2246313"/>
          <p14:tracePt t="40912" x="4476750" y="2265363"/>
          <p14:tracePt t="40920" x="4476750" y="2292350"/>
          <p14:tracePt t="40928" x="4476750" y="2319338"/>
          <p14:tracePt t="40936" x="4484688" y="2346325"/>
          <p14:tracePt t="40946" x="4484688" y="2382838"/>
          <p14:tracePt t="40952" x="4494213" y="2411413"/>
          <p14:tracePt t="40960" x="4494213" y="2438400"/>
          <p14:tracePt t="40968" x="4521200" y="2455863"/>
          <p14:tracePt t="40976" x="4521200" y="2484438"/>
          <p14:tracePt t="40984" x="4530725" y="2501900"/>
          <p14:tracePt t="40992" x="4549775" y="2528888"/>
          <p14:tracePt t="41000" x="4557713" y="2547938"/>
          <p14:tracePt t="41008" x="4576763" y="2565400"/>
          <p14:tracePt t="41016" x="4594225" y="2593975"/>
          <p14:tracePt t="41024" x="4613275" y="2611438"/>
          <p14:tracePt t="41032" x="4640263" y="2647950"/>
          <p14:tracePt t="41048" x="4659313" y="2674938"/>
          <p14:tracePt t="41057" x="4686300" y="2720975"/>
          <p14:tracePt t="41064" x="4695825" y="2757488"/>
          <p14:tracePt t="41072" x="4732338" y="2794000"/>
          <p14:tracePt t="41081" x="4759325" y="2830513"/>
          <p14:tracePt t="41088" x="4795838" y="2876550"/>
          <p14:tracePt t="41096" x="4832350" y="2922588"/>
          <p14:tracePt t="41104" x="4859338" y="2959100"/>
          <p14:tracePt t="41113" x="4895850" y="2986088"/>
          <p14:tracePt t="41120" x="4905375" y="2995613"/>
          <p14:tracePt t="41129" x="4941888" y="3041650"/>
          <p14:tracePt t="41136" x="4951413" y="3041650"/>
          <p14:tracePt t="41152" x="4968875" y="3059113"/>
          <p14:tracePt t="41160" x="4987925" y="3068638"/>
          <p14:tracePt t="41168" x="5014913" y="3068638"/>
          <p14:tracePt t="41176" x="5033963" y="3078163"/>
          <p14:tracePt t="41184" x="5060950" y="3095625"/>
          <p14:tracePt t="41192" x="5097463" y="3114675"/>
          <p14:tracePt t="41200" x="5124450" y="3122613"/>
          <p14:tracePt t="41208" x="5143500" y="3122613"/>
          <p14:tracePt t="41216" x="5170488" y="3122613"/>
          <p14:tracePt t="41224" x="5187950" y="3122613"/>
          <p14:tracePt t="41232" x="5233988" y="3122613"/>
          <p14:tracePt t="41240" x="5260975" y="3122613"/>
          <p14:tracePt t="41248" x="5289550" y="3122613"/>
          <p14:tracePt t="41256" x="5316538" y="3122613"/>
          <p14:tracePt t="41264" x="5334000" y="3122613"/>
          <p14:tracePt t="41272" x="5380038" y="3122613"/>
          <p14:tracePt t="41280" x="5389563" y="3122613"/>
          <p14:tracePt t="41288" x="5408613" y="3122613"/>
          <p14:tracePt t="41296" x="5416550" y="3122613"/>
          <p14:tracePt t="41304" x="5426075" y="3122613"/>
          <p14:tracePt t="41313" x="5445125" y="3122613"/>
          <p14:tracePt t="41320" x="5453063" y="3122613"/>
          <p14:tracePt t="41344" x="5472113" y="3114675"/>
          <p14:tracePt t="41362" x="5472113" y="3105150"/>
          <p14:tracePt t="41368" x="5472113" y="3078163"/>
          <p14:tracePt t="41376" x="5472113" y="3041650"/>
          <p14:tracePt t="41385" x="5472113" y="3032125"/>
          <p14:tracePt t="41392" x="5472113" y="2995613"/>
          <p14:tracePt t="41400" x="5472113" y="2986088"/>
          <p14:tracePt t="41408" x="5472113" y="2968625"/>
          <p14:tracePt t="41416" x="5472113" y="2940050"/>
          <p14:tracePt t="41424" x="5462588" y="2930525"/>
          <p14:tracePt t="41432" x="5453063" y="2922588"/>
          <p14:tracePt t="41440" x="5445125" y="2903538"/>
          <p14:tracePt t="41448" x="5435600" y="2876550"/>
          <p14:tracePt t="41456" x="5416550" y="2857500"/>
          <p14:tracePt t="41464" x="5408613" y="2840038"/>
          <p14:tracePt t="41472" x="5399088" y="2794000"/>
          <p14:tracePt t="41480" x="5380038" y="2776538"/>
          <p14:tracePt t="41488" x="5362575" y="2740025"/>
          <p14:tracePt t="41496" x="5353050" y="2693988"/>
          <p14:tracePt t="41504" x="5353050" y="2674938"/>
          <p14:tracePt t="41512" x="5343525" y="2630488"/>
          <p14:tracePt t="41520" x="5334000" y="2601913"/>
          <p14:tracePt t="41530" x="5334000" y="2584450"/>
          <p14:tracePt t="41536" x="5307013" y="2557463"/>
          <p14:tracePt t="41546" x="5307013" y="2547938"/>
          <p14:tracePt t="41552" x="5297488" y="2528888"/>
          <p14:tracePt t="41560" x="5297488" y="2511425"/>
          <p14:tracePt t="41568" x="5289550" y="2492375"/>
          <p14:tracePt t="41576" x="5280025" y="2474913"/>
          <p14:tracePt t="41584" x="5270500" y="2455863"/>
          <p14:tracePt t="41592" x="5260975" y="2438400"/>
          <p14:tracePt t="41600" x="5233988" y="2411413"/>
          <p14:tracePt t="41608" x="5233988" y="2401888"/>
          <p14:tracePt t="41616" x="5207000" y="2355850"/>
          <p14:tracePt t="41624" x="5197475" y="2355850"/>
          <p14:tracePt t="41632" x="5187950" y="2346325"/>
          <p14:tracePt t="41640" x="5180013" y="2319338"/>
          <p14:tracePt t="41648" x="5160963" y="2301875"/>
          <p14:tracePt t="41656" x="5151438" y="2292350"/>
          <p14:tracePt t="41664" x="5151438" y="2282825"/>
          <p14:tracePt t="41672" x="5133975" y="2265363"/>
          <p14:tracePt t="41688" x="5124450" y="2255838"/>
          <p14:tracePt t="41696" x="5106988" y="2246313"/>
          <p14:tracePt t="41704" x="5097463" y="2246313"/>
          <p14:tracePt t="41713" x="5087938" y="2246313"/>
          <p14:tracePt t="41720" x="5078413" y="2246313"/>
          <p14:tracePt t="41730" x="5060950" y="2236788"/>
          <p14:tracePt t="41736" x="5041900" y="2228850"/>
          <p14:tracePt t="41746" x="5024438" y="2228850"/>
          <p14:tracePt t="41752" x="4997450" y="2228850"/>
          <p14:tracePt t="41762" x="4960938" y="2228850"/>
          <p14:tracePt t="41768" x="4932363" y="2228850"/>
          <p14:tracePt t="41776" x="4895850" y="2228850"/>
          <p14:tracePt t="41792" x="4868863" y="2228850"/>
          <p14:tracePt t="41800" x="4851400" y="2228850"/>
          <p14:tracePt t="41808" x="4841875" y="2228850"/>
          <p14:tracePt t="41816" x="4813300" y="2228850"/>
          <p14:tracePt t="41824" x="4805363" y="2228850"/>
          <p14:tracePt t="41832" x="4795838" y="2228850"/>
          <p14:tracePt t="41840" x="4768850" y="2228850"/>
          <p14:tracePt t="41864" x="4759325" y="2228850"/>
          <p14:tracePt t="41872" x="4732338" y="2228850"/>
          <p14:tracePt t="41880" x="4722813" y="2228850"/>
          <p14:tracePt t="41888" x="4695825" y="2228850"/>
          <p14:tracePt t="41896" x="4686300" y="2228850"/>
          <p14:tracePt t="41904" x="4676775" y="2228850"/>
          <p14:tracePt t="41920" x="4649788" y="2228850"/>
          <p14:tracePt t="41930" x="4630738" y="2228850"/>
          <p14:tracePt t="41946" x="4586288" y="2228850"/>
          <p14:tracePt t="41960" x="4557713" y="2246313"/>
          <p14:tracePt t="41976" x="4549775" y="2246313"/>
          <p14:tracePt t="42072" x="4540250" y="2246313"/>
          <p14:tracePt t="42080" x="4530725" y="2246313"/>
          <p14:tracePt t="42088" x="4513263" y="2246313"/>
          <p14:tracePt t="42096" x="4513263" y="2255838"/>
          <p14:tracePt t="42113" x="4503738" y="2265363"/>
          <p14:tracePt t="42144" x="4494213" y="2273300"/>
          <p14:tracePt t="42162" x="4484688" y="2282825"/>
          <p14:tracePt t="42184" x="4476750" y="2292350"/>
          <p14:tracePt t="42192" x="4467225" y="2301875"/>
          <p14:tracePt t="42200" x="4457700" y="2301875"/>
          <p14:tracePt t="42208" x="4457700" y="2309813"/>
          <p14:tracePt t="42216" x="4448175" y="2319338"/>
          <p14:tracePt t="42232" x="4440238" y="2346325"/>
          <p14:tracePt t="42240" x="4430713" y="2355850"/>
          <p14:tracePt t="42256" x="4421188" y="2365375"/>
          <p14:tracePt t="42264" x="4421188" y="2382838"/>
          <p14:tracePt t="42272" x="4411663" y="2401888"/>
          <p14:tracePt t="42296" x="4403725" y="2428875"/>
          <p14:tracePt t="42304" x="4403725" y="2438400"/>
          <p14:tracePt t="42313" x="4403725" y="2447925"/>
          <p14:tracePt t="42320" x="4394200" y="2474913"/>
          <p14:tracePt t="42331" x="4384675" y="2484438"/>
          <p14:tracePt t="42336" x="4384675" y="2492375"/>
          <p14:tracePt t="42346" x="4384675" y="2501900"/>
          <p14:tracePt t="42360" x="4384675" y="2511425"/>
          <p14:tracePt t="42368" x="4384675" y="2528888"/>
          <p14:tracePt t="42376" x="4375150" y="2538413"/>
          <p14:tracePt t="42384" x="4375150" y="2557463"/>
          <p14:tracePt t="42392" x="4375150" y="2565400"/>
          <p14:tracePt t="42416" x="4375150" y="2584450"/>
          <p14:tracePt t="42440" x="4375150" y="2593975"/>
          <p14:tracePt t="42472" x="4375150" y="2601913"/>
          <p14:tracePt t="42488" x="4375150" y="2620963"/>
          <p14:tracePt t="42496" x="4384675" y="2630488"/>
          <p14:tracePt t="42512" x="4411663" y="2657475"/>
          <p14:tracePt t="42520" x="4421188" y="2667000"/>
          <p14:tracePt t="42530" x="4448175" y="2693988"/>
          <p14:tracePt t="42536" x="4467225" y="2703513"/>
          <p14:tracePt t="42547" x="4503738" y="2730500"/>
          <p14:tracePt t="42552" x="4503738" y="2740025"/>
          <p14:tracePt t="42561" x="4521200" y="2757488"/>
          <p14:tracePt t="42568" x="4567238" y="2794000"/>
          <p14:tracePt t="42576" x="4586288" y="2813050"/>
          <p14:tracePt t="42585" x="4613275" y="2830513"/>
          <p14:tracePt t="42592" x="4630738" y="2849563"/>
          <p14:tracePt t="42600" x="4640263" y="2857500"/>
          <p14:tracePt t="42608" x="4667250" y="2876550"/>
          <p14:tracePt t="42616" x="4667250" y="2886075"/>
          <p14:tracePt t="42624" x="4676775" y="2886075"/>
          <p14:tracePt t="42632" x="4695825" y="2894013"/>
          <p14:tracePt t="42648" x="4713288" y="2922588"/>
          <p14:tracePt t="42656" x="4722813" y="2922588"/>
          <p14:tracePt t="42664" x="4749800" y="2930525"/>
          <p14:tracePt t="42672" x="4759325" y="2940050"/>
          <p14:tracePt t="42680" x="4776788" y="2949575"/>
          <p14:tracePt t="42688" x="4786313" y="2959100"/>
          <p14:tracePt t="42696" x="4795838" y="2968625"/>
          <p14:tracePt t="42713" x="4805363" y="2968625"/>
          <p14:tracePt t="42720" x="4813300" y="2976563"/>
          <p14:tracePt t="42730" x="4822825" y="2976563"/>
          <p14:tracePt t="42746" x="4841875" y="2976563"/>
          <p14:tracePt t="42760" x="4859338" y="2986088"/>
          <p14:tracePt t="42768" x="4868863" y="2986088"/>
          <p14:tracePt t="42776" x="4887913" y="2986088"/>
          <p14:tracePt t="42800" x="4924425" y="2986088"/>
          <p14:tracePt t="42808" x="4932363" y="2986088"/>
          <p14:tracePt t="42816" x="4960938" y="2986088"/>
          <p14:tracePt t="42824" x="4968875" y="2986088"/>
          <p14:tracePt t="42832" x="4997450" y="2986088"/>
          <p14:tracePt t="42840" x="5005388" y="2986088"/>
          <p14:tracePt t="42848" x="5014913" y="2986088"/>
          <p14:tracePt t="42872" x="5033963" y="2986088"/>
          <p14:tracePt t="42944" x="5041900" y="2986088"/>
          <p14:tracePt t="43000" x="5051425" y="2986088"/>
          <p14:tracePt t="43008" x="5078413" y="2986088"/>
          <p14:tracePt t="43016" x="5087938" y="2986088"/>
          <p14:tracePt t="43024" x="5097463" y="2986088"/>
          <p14:tracePt t="43032" x="5114925" y="2986088"/>
          <p14:tracePt t="43040" x="5133975" y="2986088"/>
          <p14:tracePt t="43049" x="5143500" y="2986088"/>
          <p14:tracePt t="43056" x="5160963" y="2986088"/>
          <p14:tracePt t="43064" x="5170488" y="2986088"/>
          <p14:tracePt t="43072" x="5187950" y="2986088"/>
          <p14:tracePt t="43096" x="5207000" y="2986088"/>
          <p14:tracePt t="43144" x="5207000" y="2976563"/>
          <p14:tracePt t="43152" x="5207000" y="2968625"/>
          <p14:tracePt t="43169" x="5207000" y="2959100"/>
          <p14:tracePt t="43184" x="5207000" y="2949575"/>
          <p14:tracePt t="43192" x="5216525" y="2930525"/>
          <p14:tracePt t="43200" x="5216525" y="2922588"/>
          <p14:tracePt t="43208" x="5216525" y="2913063"/>
          <p14:tracePt t="43216" x="5216525" y="2894013"/>
          <p14:tracePt t="43224" x="5216525" y="2876550"/>
          <p14:tracePt t="43232" x="5216525" y="2849563"/>
          <p14:tracePt t="43240" x="5216525" y="2830513"/>
          <p14:tracePt t="43248" x="5216525" y="2803525"/>
          <p14:tracePt t="43256" x="5216525" y="2784475"/>
          <p14:tracePt t="43264" x="5216525" y="2757488"/>
          <p14:tracePt t="43272" x="5216525" y="2740025"/>
          <p14:tracePt t="43280" x="5216525" y="2711450"/>
          <p14:tracePt t="43288" x="5216525" y="2703513"/>
          <p14:tracePt t="43296" x="5216525" y="2667000"/>
          <p14:tracePt t="43304" x="5216525" y="2657475"/>
          <p14:tracePt t="43313" x="5216525" y="2647950"/>
          <p14:tracePt t="43331" x="5216525" y="2601913"/>
          <p14:tracePt t="43346" x="5216525" y="2584450"/>
          <p14:tracePt t="43352" x="5216525" y="2574925"/>
          <p14:tracePt t="43362" x="5216525" y="2565400"/>
          <p14:tracePt t="43368" x="5216525" y="2557463"/>
          <p14:tracePt t="43376" x="5216525" y="2528888"/>
          <p14:tracePt t="43384" x="5216525" y="2520950"/>
          <p14:tracePt t="43400" x="5216525" y="2501900"/>
          <p14:tracePt t="43408" x="5216525" y="2492375"/>
          <p14:tracePt t="43416" x="5216525" y="2474913"/>
          <p14:tracePt t="43424" x="5207000" y="2455863"/>
          <p14:tracePt t="43432" x="5197475" y="2438400"/>
          <p14:tracePt t="43440" x="5170488" y="2411413"/>
          <p14:tracePt t="43448" x="5160963" y="2401888"/>
          <p14:tracePt t="43456" x="5160963" y="2392363"/>
          <p14:tracePt t="43464" x="5151438" y="2382838"/>
          <p14:tracePt t="43472" x="5133975" y="2365375"/>
          <p14:tracePt t="43480" x="5133975" y="2346325"/>
          <p14:tracePt t="43488" x="5124450" y="2338388"/>
          <p14:tracePt t="43496" x="5114925" y="2338388"/>
          <p14:tracePt t="43504" x="5097463" y="2319338"/>
          <p14:tracePt t="43513" x="5078413" y="2319338"/>
          <p14:tracePt t="43520" x="5051425" y="2309813"/>
          <p14:tracePt t="43530" x="5041900" y="2301875"/>
          <p14:tracePt t="43536" x="5024438" y="2301875"/>
          <p14:tracePt t="43546" x="4997450" y="2301875"/>
          <p14:tracePt t="43552" x="4978400" y="2292350"/>
          <p14:tracePt t="43560" x="4932363" y="2265363"/>
          <p14:tracePt t="43576" x="4905375" y="2265363"/>
          <p14:tracePt t="43584" x="4887913" y="2265363"/>
          <p14:tracePt t="43592" x="4859338" y="2265363"/>
          <p14:tracePt t="43600" x="4851400" y="2265363"/>
          <p14:tracePt t="43608" x="4832350" y="2265363"/>
          <p14:tracePt t="43616" x="4805363" y="2255838"/>
          <p14:tracePt t="43624" x="4795838" y="2255838"/>
          <p14:tracePt t="43632" x="4786313" y="2255838"/>
          <p14:tracePt t="43640" x="4776788" y="2255838"/>
          <p14:tracePt t="43648" x="4759325" y="2255838"/>
          <p14:tracePt t="43656" x="4722813" y="2255838"/>
          <p14:tracePt t="43672" x="4703763" y="2255838"/>
          <p14:tracePt t="43681" x="4686300" y="2255838"/>
          <p14:tracePt t="43688" x="4676775" y="2255838"/>
          <p14:tracePt t="43696" x="4667250" y="2255838"/>
          <p14:tracePt t="43713" x="4659313" y="2255838"/>
          <p14:tracePt t="43720" x="4640263" y="2255838"/>
          <p14:tracePt t="43744" x="4630738" y="2255838"/>
          <p14:tracePt t="43762" x="4603750" y="2255838"/>
          <p14:tracePt t="43768" x="4594225" y="2255838"/>
          <p14:tracePt t="43776" x="4576763" y="2273300"/>
          <p14:tracePt t="43792" x="4530725" y="2309813"/>
          <p14:tracePt t="43800" x="4521200" y="2319338"/>
          <p14:tracePt t="43807" x="4503738" y="2328863"/>
          <p14:tracePt t="43824" x="4484688" y="2338388"/>
          <p14:tracePt t="43832" x="4476750" y="2346325"/>
          <p14:tracePt t="43840" x="4448175" y="2365375"/>
          <p14:tracePt t="43856" x="4440238" y="2374900"/>
          <p14:tracePt t="43872" x="4440238" y="2382838"/>
          <p14:tracePt t="43880" x="4430713" y="2392363"/>
          <p14:tracePt t="43888" x="4411663" y="2419350"/>
          <p14:tracePt t="43896" x="4411663" y="2428875"/>
          <p14:tracePt t="43904" x="4403725" y="2438400"/>
          <p14:tracePt t="43912" x="4403725" y="2447925"/>
          <p14:tracePt t="43920" x="4394200" y="2474913"/>
          <p14:tracePt t="43929" x="4384675" y="2492375"/>
          <p14:tracePt t="43936" x="4384675" y="2520950"/>
          <p14:tracePt t="43946" x="4367213" y="2547938"/>
          <p14:tracePt t="43952" x="4348163" y="2565400"/>
          <p14:tracePt t="43960" x="4348163" y="2584450"/>
          <p14:tracePt t="43968" x="4348163" y="2611438"/>
          <p14:tracePt t="43976" x="4338638" y="2620963"/>
          <p14:tracePt t="43984" x="4338638" y="2630488"/>
          <p14:tracePt t="43992" x="4338638" y="2647950"/>
          <p14:tracePt t="44000" x="4338638" y="2657475"/>
          <p14:tracePt t="44008" x="4338638" y="2667000"/>
          <p14:tracePt t="44024" x="4338638" y="2674938"/>
          <p14:tracePt t="44032" x="4338638" y="2693988"/>
          <p14:tracePt t="44048" x="4338638" y="2703513"/>
          <p14:tracePt t="44065" x="4338638" y="2720975"/>
          <p14:tracePt t="44072" x="4348163" y="2757488"/>
          <p14:tracePt t="44081" x="4367213" y="2776538"/>
          <p14:tracePt t="44088" x="4375150" y="2794000"/>
          <p14:tracePt t="44096" x="4411663" y="2820988"/>
          <p14:tracePt t="44104" x="4430713" y="2857500"/>
          <p14:tracePt t="44112" x="4440238" y="2876550"/>
          <p14:tracePt t="44120" x="4467225" y="2903538"/>
          <p14:tracePt t="44129" x="4476750" y="2913063"/>
          <p14:tracePt t="44136" x="4484688" y="2930525"/>
          <p14:tracePt t="44146" x="4521200" y="2959100"/>
          <p14:tracePt t="44152" x="4540250" y="2995613"/>
          <p14:tracePt t="44159" x="4557713" y="3013075"/>
          <p14:tracePt t="44168" x="4576763" y="3032125"/>
          <p14:tracePt t="44176" x="4613275" y="3078163"/>
          <p14:tracePt t="44184" x="4630738" y="3095625"/>
          <p14:tracePt t="44192" x="4667250" y="3141663"/>
          <p14:tracePt t="44200" x="4686300" y="3168650"/>
          <p14:tracePt t="44207" x="4722813" y="3214688"/>
          <p14:tracePt t="44216" x="4749800" y="3251200"/>
          <p14:tracePt t="44223" x="4786313" y="3278188"/>
          <p14:tracePt t="44232" x="4786313" y="3287713"/>
          <p14:tracePt t="44240" x="4795838" y="3297238"/>
          <p14:tracePt t="44248" x="4813300" y="3305175"/>
          <p14:tracePt t="44256" x="4822825" y="3314700"/>
          <p14:tracePt t="44272" x="4832350" y="3324225"/>
          <p14:tracePt t="44288" x="4851400" y="3324225"/>
          <p14:tracePt t="44296" x="4859338" y="3324225"/>
          <p14:tracePt t="44304" x="4887913" y="3341688"/>
          <p14:tracePt t="44312" x="4895850" y="3341688"/>
          <p14:tracePt t="44320" x="4905375" y="3351213"/>
          <p14:tracePt t="44329" x="4932363" y="3351213"/>
          <p14:tracePt t="44336" x="4941888" y="3351213"/>
          <p14:tracePt t="44347" x="4960938" y="3351213"/>
          <p14:tracePt t="44352" x="4978400" y="3351213"/>
          <p14:tracePt t="44359" x="4987925" y="3351213"/>
          <p14:tracePt t="44376" x="4997450" y="3351213"/>
          <p14:tracePt t="44384" x="5024438" y="3351213"/>
          <p14:tracePt t="44392" x="5041900" y="3351213"/>
          <p14:tracePt t="44400" x="5060950" y="3351213"/>
          <p14:tracePt t="44407" x="5087938" y="3351213"/>
          <p14:tracePt t="44416" x="5124450" y="3351213"/>
          <p14:tracePt t="44423" x="5143500" y="3341688"/>
          <p14:tracePt t="44432" x="5160963" y="3333750"/>
          <p14:tracePt t="44440" x="5170488" y="3324225"/>
          <p14:tracePt t="44448" x="5180013" y="3305175"/>
          <p14:tracePt t="44456" x="5187950" y="3305175"/>
          <p14:tracePt t="44464" x="5207000" y="3287713"/>
          <p14:tracePt t="44472" x="5216525" y="3268663"/>
          <p14:tracePt t="44480" x="5216525" y="3251200"/>
          <p14:tracePt t="44488" x="5224463" y="3205163"/>
          <p14:tracePt t="44496" x="5243513" y="3159125"/>
          <p14:tracePt t="44504" x="5253038" y="3132138"/>
          <p14:tracePt t="44512" x="5260975" y="3105150"/>
          <p14:tracePt t="44520" x="5260975" y="3059113"/>
          <p14:tracePt t="44529" x="5260975" y="3041650"/>
          <p14:tracePt t="44536" x="5270500" y="3013075"/>
          <p14:tracePt t="44546" x="5270500" y="2976563"/>
          <p14:tracePt t="44552" x="5280025" y="2940050"/>
          <p14:tracePt t="44561" x="5280025" y="2903538"/>
          <p14:tracePt t="44568" x="5280025" y="2857500"/>
          <p14:tracePt t="44576" x="5289550" y="2820988"/>
          <p14:tracePt t="44584" x="5289550" y="2767013"/>
          <p14:tracePt t="44592" x="5289550" y="2730500"/>
          <p14:tracePt t="44600" x="5289550" y="2674938"/>
          <p14:tracePt t="44607" x="5289550" y="2620963"/>
          <p14:tracePt t="44616" x="5289550" y="2584450"/>
          <p14:tracePt t="44623" x="5289550" y="2547938"/>
          <p14:tracePt t="44632" x="5289550" y="2538413"/>
          <p14:tracePt t="44640" x="5289550" y="2501900"/>
          <p14:tracePt t="49728" x="5233988" y="2428875"/>
          <p14:tracePt t="49736" x="5133975" y="2374900"/>
          <p14:tracePt t="49744" x="5033963" y="2301875"/>
          <p14:tracePt t="49752" x="4895850" y="2246313"/>
          <p14:tracePt t="49760" x="4749800" y="2155825"/>
          <p14:tracePt t="49768" x="4594225" y="2063750"/>
          <p14:tracePt t="49775" x="4411663" y="1944688"/>
          <p14:tracePt t="49784" x="4192588" y="1817688"/>
          <p14:tracePt t="49792" x="4019550" y="1725613"/>
          <p14:tracePt t="49800" x="3810000" y="1616075"/>
          <p14:tracePt t="49808" x="3552825" y="1460500"/>
          <p14:tracePt t="49816" x="3370263" y="1360488"/>
          <p14:tracePt t="49824" x="3151188" y="1233488"/>
          <p14:tracePt t="49832" x="2895600" y="1077913"/>
          <p14:tracePt t="49840" x="2722563" y="976313"/>
          <p14:tracePt t="49848" x="2430463" y="812800"/>
          <p14:tracePt t="49856" x="2274888" y="703263"/>
          <p14:tracePt t="49864" x="2092325" y="574675"/>
          <p14:tracePt t="49872" x="1917700" y="474663"/>
          <p14:tracePt t="49880" x="1800225" y="401638"/>
          <p14:tracePt t="49888" x="1698625" y="347663"/>
          <p14:tracePt t="49896" x="1598613" y="274638"/>
          <p14:tracePt t="49904" x="1535113" y="238125"/>
          <p14:tracePt t="49913" x="1506538" y="201613"/>
          <p14:tracePt t="49920" x="1462088" y="182563"/>
          <p14:tracePt t="49930" x="1406525" y="128588"/>
          <p14:tracePt t="49936" x="1379538" y="100013"/>
          <p14:tracePt t="49946" x="1316038" y="73025"/>
          <p14:tracePt t="49952" x="1270000" y="55563"/>
          <p14:tracePt t="49960" x="1243013" y="36513"/>
          <p14:tracePt t="49968" x="1196975" y="952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Номер слайда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6F38EE6E-3F29-466F-9C98-E64C0A606518}" type="slidenum">
              <a:rPr lang="ru-RU" altLang="uk-UA" sz="1400"/>
              <a:pPr algn="r">
                <a:spcBef>
                  <a:spcPct val="0"/>
                </a:spcBef>
                <a:buFontTx/>
                <a:buNone/>
              </a:pPr>
              <a:t>12</a:t>
            </a:fld>
            <a:endParaRPr lang="ru-RU" altLang="uk-UA" sz="1400"/>
          </a:p>
        </p:txBody>
      </p:sp>
      <p:sp>
        <p:nvSpPr>
          <p:cNvPr id="3077" name="Text Box 9"/>
          <p:cNvSpPr txBox="1">
            <a:spLocks noChangeArrowheads="1"/>
          </p:cNvSpPr>
          <p:nvPr/>
        </p:nvSpPr>
        <p:spPr bwMode="auto">
          <a:xfrm>
            <a:off x="0" y="6573838"/>
            <a:ext cx="9144000" cy="284162"/>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uk-UA" altLang="uk-UA" sz="1200">
              <a:latin typeface="Arial" panose="020B0604020202020204" pitchFamily="34" charset="0"/>
            </a:endParaRPr>
          </a:p>
        </p:txBody>
      </p:sp>
      <p:sp>
        <p:nvSpPr>
          <p:cNvPr id="15" name="Text Box 12">
            <a:extLst>
              <a:ext uri="{FF2B5EF4-FFF2-40B4-BE49-F238E27FC236}">
                <a16:creationId xmlns:a16="http://schemas.microsoft.com/office/drawing/2014/main" id="{B4470051-A1B8-4089-A3FA-BA4AD3DFEE12}"/>
              </a:ext>
            </a:extLst>
          </p:cNvPr>
          <p:cNvSpPr txBox="1">
            <a:spLocks noChangeArrowheads="1"/>
          </p:cNvSpPr>
          <p:nvPr/>
        </p:nvSpPr>
        <p:spPr bwMode="auto">
          <a:xfrm>
            <a:off x="0" y="-28153"/>
            <a:ext cx="9144000" cy="566309"/>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en-US" sz="1400" dirty="0">
                <a:solidFill>
                  <a:schemeClr val="bg1"/>
                </a:solidFill>
              </a:rPr>
              <a:t> 8th International Conference on Fracture, Fatigue and Wear (FFW 2020)</a:t>
            </a:r>
          </a:p>
          <a:p>
            <a:pPr algn="ctr">
              <a:buNone/>
            </a:pPr>
            <a:r>
              <a:rPr lang="en-US" sz="1400" i="1" dirty="0">
                <a:solidFill>
                  <a:schemeClr val="bg1"/>
                </a:solidFill>
              </a:rPr>
              <a:t>Ghent, Belgium, August 26-27, 2020, Online conference</a:t>
            </a:r>
            <a:endParaRPr lang="en-GB" altLang="uk-UA" sz="1300" b="1" dirty="0">
              <a:solidFill>
                <a:schemeClr val="bg1"/>
              </a:solidFill>
              <a:latin typeface="Arial" panose="020B0604020202020204" pitchFamily="34" charset="0"/>
              <a:cs typeface="Arial" panose="020B0604020202020204" pitchFamily="34" charset="0"/>
            </a:endParaRPr>
          </a:p>
        </p:txBody>
      </p:sp>
      <p:graphicFrame>
        <p:nvGraphicFramePr>
          <p:cNvPr id="4" name="Таблица 3">
            <a:extLst>
              <a:ext uri="{FF2B5EF4-FFF2-40B4-BE49-F238E27FC236}">
                <a16:creationId xmlns:a16="http://schemas.microsoft.com/office/drawing/2014/main" id="{B5C5B92E-E640-49D5-95DE-FE30D29B03E8}"/>
              </a:ext>
            </a:extLst>
          </p:cNvPr>
          <p:cNvGraphicFramePr>
            <a:graphicFrameLocks noGrp="1"/>
          </p:cNvGraphicFramePr>
          <p:nvPr>
            <p:extLst>
              <p:ext uri="{D42A27DB-BD31-4B8C-83A1-F6EECF244321}">
                <p14:modId xmlns:p14="http://schemas.microsoft.com/office/powerpoint/2010/main" val="855055794"/>
              </p:ext>
            </p:extLst>
          </p:nvPr>
        </p:nvGraphicFramePr>
        <p:xfrm>
          <a:off x="611560" y="989584"/>
          <a:ext cx="7920880" cy="5030216"/>
        </p:xfrm>
        <a:graphic>
          <a:graphicData uri="http://schemas.openxmlformats.org/drawingml/2006/table">
            <a:tbl>
              <a:tblPr firstRow="1" firstCol="1" bandRow="1">
                <a:tableStyleId>{21E4AEA4-8DFA-4A89-87EB-49C32662AFE0}</a:tableStyleId>
              </a:tblPr>
              <a:tblGrid>
                <a:gridCol w="2141978">
                  <a:extLst>
                    <a:ext uri="{9D8B030D-6E8A-4147-A177-3AD203B41FA5}">
                      <a16:colId xmlns:a16="http://schemas.microsoft.com/office/drawing/2014/main" val="3966839093"/>
                    </a:ext>
                  </a:extLst>
                </a:gridCol>
                <a:gridCol w="1958635">
                  <a:extLst>
                    <a:ext uri="{9D8B030D-6E8A-4147-A177-3AD203B41FA5}">
                      <a16:colId xmlns:a16="http://schemas.microsoft.com/office/drawing/2014/main" val="1530697631"/>
                    </a:ext>
                  </a:extLst>
                </a:gridCol>
                <a:gridCol w="1800200">
                  <a:extLst>
                    <a:ext uri="{9D8B030D-6E8A-4147-A177-3AD203B41FA5}">
                      <a16:colId xmlns:a16="http://schemas.microsoft.com/office/drawing/2014/main" val="4189944489"/>
                    </a:ext>
                  </a:extLst>
                </a:gridCol>
                <a:gridCol w="2020067">
                  <a:extLst>
                    <a:ext uri="{9D8B030D-6E8A-4147-A177-3AD203B41FA5}">
                      <a16:colId xmlns:a16="http://schemas.microsoft.com/office/drawing/2014/main" val="3649632065"/>
                    </a:ext>
                  </a:extLst>
                </a:gridCol>
              </a:tblGrid>
              <a:tr h="724982">
                <a:tc>
                  <a:txBody>
                    <a:bodyPr/>
                    <a:lstStyle/>
                    <a:p>
                      <a:pPr marR="3175" indent="457200" algn="ctr">
                        <a:lnSpc>
                          <a:spcPct val="150000"/>
                        </a:lnSpc>
                        <a:spcAft>
                          <a:spcPts val="0"/>
                        </a:spcAft>
                      </a:pPr>
                      <a:r>
                        <a:rPr lang="en-US" sz="2000" dirty="0">
                          <a:effectLst/>
                          <a:latin typeface="Arial" panose="020B0604020202020204" pitchFamily="34" charset="0"/>
                          <a:cs typeface="Arial" panose="020B0604020202020204" pitchFamily="34" charset="0"/>
                          <a:sym typeface="Symbol" panose="05050102010706020507" pitchFamily="18" charset="2"/>
                        </a:rPr>
                        <a:t></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457200" algn="ctr">
                        <a:lnSpc>
                          <a:spcPct val="150000"/>
                        </a:lnSpc>
                        <a:spcAft>
                          <a:spcPts val="0"/>
                        </a:spcAft>
                      </a:pPr>
                      <a:r>
                        <a:rPr lang="en-US" sz="1800" dirty="0">
                          <a:effectLst/>
                          <a:latin typeface="Arial" panose="020B0604020202020204" pitchFamily="34" charset="0"/>
                          <a:cs typeface="Arial" panose="020B0604020202020204" pitchFamily="34" charset="0"/>
                        </a:rPr>
                        <a:t>L/h, L/d</a:t>
                      </a:r>
                      <a:endPar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457200" algn="ctr">
                        <a:lnSpc>
                          <a:spcPct val="150000"/>
                        </a:lnSpc>
                        <a:spcAft>
                          <a:spcPts val="0"/>
                        </a:spcAft>
                      </a:pPr>
                      <a:r>
                        <a:rPr lang="en-US" sz="1800" dirty="0">
                          <a:effectLst/>
                          <a:latin typeface="Arial" panose="020B0604020202020204" pitchFamily="34" charset="0"/>
                          <a:cs typeface="Arial" panose="020B0604020202020204" pitchFamily="34" charset="0"/>
                          <a:sym typeface="Symbol" panose="05050102010706020507" pitchFamily="18" charset="2"/>
                        </a:rPr>
                        <a:t></a:t>
                      </a:r>
                      <a:r>
                        <a:rPr lang="en-US" sz="1800" baseline="-25000" dirty="0">
                          <a:effectLst/>
                          <a:latin typeface="Arial" panose="020B0604020202020204" pitchFamily="34" charset="0"/>
                          <a:cs typeface="Arial" panose="020B0604020202020204" pitchFamily="34" charset="0"/>
                        </a:rPr>
                        <a:t>det</a:t>
                      </a:r>
                      <a:r>
                        <a:rPr lang="en-US" sz="1800"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sym typeface="Symbol" panose="05050102010706020507" pitchFamily="18" charset="2"/>
                        </a:rPr>
                        <a:t></a:t>
                      </a:r>
                      <a:r>
                        <a:rPr lang="en-US" sz="1800" baseline="-25000" dirty="0">
                          <a:effectLst/>
                          <a:latin typeface="Arial" panose="020B0604020202020204" pitchFamily="34" charset="0"/>
                          <a:cs typeface="Arial" panose="020B0604020202020204" pitchFamily="34" charset="0"/>
                        </a:rPr>
                        <a:t>det</a:t>
                      </a:r>
                    </a:p>
                    <a:p>
                      <a:pPr indent="457200" algn="ctr">
                        <a:lnSpc>
                          <a:spcPct val="150000"/>
                        </a:lnSpc>
                        <a:spcAft>
                          <a:spcPts val="0"/>
                        </a:spcAft>
                      </a:pPr>
                      <a:r>
                        <a:rPr lang="en-US" sz="1800"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sym typeface="Symbol" panose="05050102010706020507" pitchFamily="18" charset="2"/>
                        </a:rPr>
                        <a:t>c/=1.2</a:t>
                      </a:r>
                      <a:r>
                        <a:rPr lang="en-US" sz="1800" dirty="0">
                          <a:effectLst/>
                          <a:latin typeface="Arial" panose="020B0604020202020204" pitchFamily="34" charset="0"/>
                          <a:cs typeface="Arial" panose="020B0604020202020204" pitchFamily="34" charset="0"/>
                        </a:rPr>
                        <a:t> )</a:t>
                      </a:r>
                    </a:p>
                    <a:p>
                      <a:pPr indent="457200" algn="ctr">
                        <a:lnSpc>
                          <a:spcPct val="150000"/>
                        </a:lnSpc>
                        <a:spcAft>
                          <a:spcPts val="0"/>
                        </a:spcAft>
                      </a:pPr>
                      <a:endPar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457200" algn="ctr">
                        <a:lnSpc>
                          <a:spcPct val="150000"/>
                        </a:lnSpc>
                        <a:spcAft>
                          <a:spcPts val="0"/>
                        </a:spcAft>
                      </a:pPr>
                      <a:r>
                        <a:rPr lang="en-US" sz="1800" dirty="0">
                          <a:effectLst/>
                          <a:latin typeface="Arial" panose="020B0604020202020204" pitchFamily="34" charset="0"/>
                          <a:cs typeface="Arial" panose="020B0604020202020204" pitchFamily="34" charset="0"/>
                          <a:sym typeface="Symbol" panose="05050102010706020507" pitchFamily="18" charset="2"/>
                        </a:rPr>
                        <a:t></a:t>
                      </a:r>
                      <a:r>
                        <a:rPr lang="en-US" sz="1800" baseline="-25000" dirty="0">
                          <a:effectLst/>
                          <a:latin typeface="Arial" panose="020B0604020202020204" pitchFamily="34" charset="0"/>
                          <a:cs typeface="Arial" panose="020B0604020202020204" pitchFamily="34" charset="0"/>
                        </a:rPr>
                        <a:t>det</a:t>
                      </a:r>
                      <a:r>
                        <a:rPr lang="en-US" sz="1800"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sym typeface="Symbol" panose="05050102010706020507" pitchFamily="18" charset="2"/>
                        </a:rPr>
                        <a:t></a:t>
                      </a:r>
                      <a:r>
                        <a:rPr lang="en-US" sz="1800" baseline="-25000" dirty="0">
                          <a:effectLst/>
                          <a:latin typeface="Arial" panose="020B0604020202020204" pitchFamily="34" charset="0"/>
                          <a:cs typeface="Arial" panose="020B0604020202020204" pitchFamily="34" charset="0"/>
                        </a:rPr>
                        <a:t>det</a:t>
                      </a:r>
                    </a:p>
                    <a:p>
                      <a:pPr indent="457200" algn="ctr">
                        <a:lnSpc>
                          <a:spcPct val="150000"/>
                        </a:lnSpc>
                        <a:spcAft>
                          <a:spcPts val="0"/>
                        </a:spcAft>
                      </a:pPr>
                      <a:r>
                        <a:rPr lang="en-US" sz="1800" dirty="0">
                          <a:effectLst/>
                          <a:latin typeface="Arial" panose="020B0604020202020204" pitchFamily="34" charset="0"/>
                          <a:cs typeface="Arial" panose="020B0604020202020204" pitchFamily="34" charset="0"/>
                        </a:rPr>
                        <a:t>( fc/f=0.95 )</a:t>
                      </a:r>
                    </a:p>
                    <a:p>
                      <a:pPr indent="457200" algn="ctr">
                        <a:lnSpc>
                          <a:spcPct val="150000"/>
                        </a:lnSpc>
                        <a:spcAft>
                          <a:spcPts val="0"/>
                        </a:spcAft>
                      </a:pPr>
                      <a:endPar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53508817"/>
                  </a:ext>
                </a:extLst>
              </a:tr>
              <a:tr h="310852">
                <a:tc rowSpan="4">
                  <a:txBody>
                    <a:bodyPr/>
                    <a:lstStyle/>
                    <a:p>
                      <a:pPr marR="3175" indent="457200" algn="ctr">
                        <a:lnSpc>
                          <a:spcPct val="150000"/>
                        </a:lnSpc>
                        <a:spcAft>
                          <a:spcPts val="0"/>
                        </a:spcAft>
                      </a:pPr>
                      <a:r>
                        <a:rPr lang="en-US" sz="1800" dirty="0">
                          <a:solidFill>
                            <a:schemeClr val="tx1"/>
                          </a:solidFill>
                          <a:effectLst/>
                          <a:latin typeface="Arial" panose="020B0604020202020204" pitchFamily="34" charset="0"/>
                          <a:cs typeface="Arial" panose="020B0604020202020204" pitchFamily="34" charset="0"/>
                        </a:rPr>
                        <a:t>0.002</a:t>
                      </a:r>
                      <a:endPar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6DD9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10</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6DD9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0.040</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6DD9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0.228</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6DD9FF"/>
                    </a:solidFill>
                  </a:tcPr>
                </a:tc>
                <a:extLst>
                  <a:ext uri="{0D108BD9-81ED-4DB2-BD59-A6C34878D82A}">
                    <a16:rowId xmlns:a16="http://schemas.microsoft.com/office/drawing/2014/main" val="1837013789"/>
                  </a:ext>
                </a:extLst>
              </a:tr>
              <a:tr h="310852">
                <a:tc vMerge="1">
                  <a:txBody>
                    <a:bodyPr/>
                    <a:lstStyle/>
                    <a:p>
                      <a:endParaRPr lang="LID4096"/>
                    </a:p>
                  </a:txBody>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20</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6DD9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0.082</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6DD9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0.315</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6DD9FF"/>
                    </a:solidFill>
                  </a:tcPr>
                </a:tc>
                <a:extLst>
                  <a:ext uri="{0D108BD9-81ED-4DB2-BD59-A6C34878D82A}">
                    <a16:rowId xmlns:a16="http://schemas.microsoft.com/office/drawing/2014/main" val="1495012884"/>
                  </a:ext>
                </a:extLst>
              </a:tr>
              <a:tr h="310852">
                <a:tc vMerge="1">
                  <a:txBody>
                    <a:bodyPr/>
                    <a:lstStyle/>
                    <a:p>
                      <a:endParaRPr lang="LID4096"/>
                    </a:p>
                  </a:txBody>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50</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6DD9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0.210</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6DD9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0.457</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6DD9FF"/>
                    </a:solidFill>
                  </a:tcPr>
                </a:tc>
                <a:extLst>
                  <a:ext uri="{0D108BD9-81ED-4DB2-BD59-A6C34878D82A}">
                    <a16:rowId xmlns:a16="http://schemas.microsoft.com/office/drawing/2014/main" val="4288349152"/>
                  </a:ext>
                </a:extLst>
              </a:tr>
              <a:tr h="310852">
                <a:tc vMerge="1">
                  <a:txBody>
                    <a:bodyPr/>
                    <a:lstStyle/>
                    <a:p>
                      <a:endParaRPr lang="LID4096"/>
                    </a:p>
                  </a:txBody>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100</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6DD9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0.354</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6DD9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&gt;0.5</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6DD9FF"/>
                    </a:solidFill>
                  </a:tcPr>
                </a:tc>
                <a:extLst>
                  <a:ext uri="{0D108BD9-81ED-4DB2-BD59-A6C34878D82A}">
                    <a16:rowId xmlns:a16="http://schemas.microsoft.com/office/drawing/2014/main" val="3757592283"/>
                  </a:ext>
                </a:extLst>
              </a:tr>
              <a:tr h="310852">
                <a:tc rowSpan="4">
                  <a:txBody>
                    <a:bodyPr/>
                    <a:lstStyle/>
                    <a:p>
                      <a:pPr marR="3175" indent="457200" algn="ctr">
                        <a:lnSpc>
                          <a:spcPct val="150000"/>
                        </a:lnSpc>
                        <a:spcAft>
                          <a:spcPts val="0"/>
                        </a:spcAft>
                      </a:pPr>
                      <a:r>
                        <a:rPr lang="en-US" sz="1800" dirty="0">
                          <a:solidFill>
                            <a:schemeClr val="tx1"/>
                          </a:solidFill>
                          <a:effectLst/>
                          <a:latin typeface="Arial" panose="020B0604020202020204" pitchFamily="34" charset="0"/>
                          <a:cs typeface="Arial" panose="020B0604020202020204" pitchFamily="34" charset="0"/>
                        </a:rPr>
                        <a:t>0.02</a:t>
                      </a:r>
                      <a:endPar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FF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10</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FF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0.351</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FF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0.228</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FFFF"/>
                    </a:solidFill>
                  </a:tcPr>
                </a:tc>
                <a:extLst>
                  <a:ext uri="{0D108BD9-81ED-4DB2-BD59-A6C34878D82A}">
                    <a16:rowId xmlns:a16="http://schemas.microsoft.com/office/drawing/2014/main" val="1011277290"/>
                  </a:ext>
                </a:extLst>
              </a:tr>
              <a:tr h="310852">
                <a:tc vMerge="1">
                  <a:txBody>
                    <a:bodyPr/>
                    <a:lstStyle/>
                    <a:p>
                      <a:endParaRPr lang="LID4096"/>
                    </a:p>
                  </a:txBody>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20</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FF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0.497</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FF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0.315</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FFFF"/>
                    </a:solidFill>
                  </a:tcPr>
                </a:tc>
                <a:extLst>
                  <a:ext uri="{0D108BD9-81ED-4DB2-BD59-A6C34878D82A}">
                    <a16:rowId xmlns:a16="http://schemas.microsoft.com/office/drawing/2014/main" val="4258852209"/>
                  </a:ext>
                </a:extLst>
              </a:tr>
              <a:tr h="310852">
                <a:tc vMerge="1">
                  <a:txBody>
                    <a:bodyPr/>
                    <a:lstStyle/>
                    <a:p>
                      <a:endParaRPr lang="LID4096"/>
                    </a:p>
                  </a:txBody>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50</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FF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&gt;0.5</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FF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0.457</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FFFF"/>
                    </a:solidFill>
                  </a:tcPr>
                </a:tc>
                <a:extLst>
                  <a:ext uri="{0D108BD9-81ED-4DB2-BD59-A6C34878D82A}">
                    <a16:rowId xmlns:a16="http://schemas.microsoft.com/office/drawing/2014/main" val="1964902046"/>
                  </a:ext>
                </a:extLst>
              </a:tr>
              <a:tr h="114104">
                <a:tc vMerge="1">
                  <a:txBody>
                    <a:bodyPr/>
                    <a:lstStyle/>
                    <a:p>
                      <a:endParaRPr lang="LID4096"/>
                    </a:p>
                  </a:txBody>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100</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FF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&gt;0.5</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FF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&gt;0.5</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FFFF"/>
                    </a:solidFill>
                  </a:tcPr>
                </a:tc>
                <a:extLst>
                  <a:ext uri="{0D108BD9-81ED-4DB2-BD59-A6C34878D82A}">
                    <a16:rowId xmlns:a16="http://schemas.microsoft.com/office/drawing/2014/main" val="3903363476"/>
                  </a:ext>
                </a:extLst>
              </a:tr>
              <a:tr h="310852">
                <a:tc rowSpan="4">
                  <a:txBody>
                    <a:bodyPr/>
                    <a:lstStyle/>
                    <a:p>
                      <a:pPr marR="3175" indent="457200" algn="ctr">
                        <a:lnSpc>
                          <a:spcPct val="150000"/>
                        </a:lnSpc>
                        <a:spcAft>
                          <a:spcPts val="0"/>
                        </a:spcAft>
                      </a:pPr>
                      <a:r>
                        <a:rPr lang="en-US" sz="1800" dirty="0">
                          <a:solidFill>
                            <a:schemeClr val="tx1"/>
                          </a:solidFill>
                          <a:effectLst/>
                          <a:latin typeface="Arial" panose="020B0604020202020204" pitchFamily="34" charset="0"/>
                          <a:cs typeface="Arial" panose="020B0604020202020204" pitchFamily="34" charset="0"/>
                        </a:rPr>
                        <a:t>0.2</a:t>
                      </a:r>
                      <a:endPar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CCEC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10</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CCEC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&gt;0.5</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CCEC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0.228</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CCECFF"/>
                    </a:solidFill>
                  </a:tcPr>
                </a:tc>
                <a:extLst>
                  <a:ext uri="{0D108BD9-81ED-4DB2-BD59-A6C34878D82A}">
                    <a16:rowId xmlns:a16="http://schemas.microsoft.com/office/drawing/2014/main" val="3505593910"/>
                  </a:ext>
                </a:extLst>
              </a:tr>
              <a:tr h="310852">
                <a:tc vMerge="1">
                  <a:txBody>
                    <a:bodyPr/>
                    <a:lstStyle/>
                    <a:p>
                      <a:endParaRPr lang="LID4096"/>
                    </a:p>
                  </a:txBody>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20</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CCEC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&gt;0.5</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CCEC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0.315</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CCECFF"/>
                    </a:solidFill>
                  </a:tcPr>
                </a:tc>
                <a:extLst>
                  <a:ext uri="{0D108BD9-81ED-4DB2-BD59-A6C34878D82A}">
                    <a16:rowId xmlns:a16="http://schemas.microsoft.com/office/drawing/2014/main" val="958864188"/>
                  </a:ext>
                </a:extLst>
              </a:tr>
              <a:tr h="310852">
                <a:tc vMerge="1">
                  <a:txBody>
                    <a:bodyPr/>
                    <a:lstStyle/>
                    <a:p>
                      <a:endParaRPr lang="LID4096"/>
                    </a:p>
                  </a:txBody>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50</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CCEC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&gt;0.5</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CCEC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0.457</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CCECFF"/>
                    </a:solidFill>
                  </a:tcPr>
                </a:tc>
                <a:extLst>
                  <a:ext uri="{0D108BD9-81ED-4DB2-BD59-A6C34878D82A}">
                    <a16:rowId xmlns:a16="http://schemas.microsoft.com/office/drawing/2014/main" val="2252242607"/>
                  </a:ext>
                </a:extLst>
              </a:tr>
              <a:tr h="310852">
                <a:tc vMerge="1">
                  <a:txBody>
                    <a:bodyPr/>
                    <a:lstStyle/>
                    <a:p>
                      <a:endParaRPr lang="LID4096"/>
                    </a:p>
                  </a:txBody>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100</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CCEC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&gt;0.5</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CCECFF"/>
                    </a:solidFill>
                  </a:tcPr>
                </a:tc>
                <a:tc>
                  <a:txBody>
                    <a:bodyPr/>
                    <a:lstStyle/>
                    <a:p>
                      <a:pPr indent="457200" algn="ctr">
                        <a:lnSpc>
                          <a:spcPct val="150000"/>
                        </a:lnSpc>
                        <a:spcAft>
                          <a:spcPts val="0"/>
                        </a:spcAft>
                      </a:pPr>
                      <a:r>
                        <a:rPr lang="en-US" sz="1600" dirty="0">
                          <a:effectLst/>
                          <a:latin typeface="Arial" panose="020B0604020202020204" pitchFamily="34" charset="0"/>
                          <a:cs typeface="Arial" panose="020B0604020202020204" pitchFamily="34" charset="0"/>
                        </a:rPr>
                        <a:t>&gt;0.5</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CCECFF"/>
                    </a:solidFill>
                  </a:tcPr>
                </a:tc>
                <a:extLst>
                  <a:ext uri="{0D108BD9-81ED-4DB2-BD59-A6C34878D82A}">
                    <a16:rowId xmlns:a16="http://schemas.microsoft.com/office/drawing/2014/main" val="1834304459"/>
                  </a:ext>
                </a:extLst>
              </a:tr>
            </a:tbl>
          </a:graphicData>
        </a:graphic>
      </p:graphicFrame>
      <p:pic>
        <p:nvPicPr>
          <p:cNvPr id="3" name="Звук 2">
            <a:hlinkClick r:id="" action="ppaction://media"/>
            <a:extLst>
              <a:ext uri="{FF2B5EF4-FFF2-40B4-BE49-F238E27FC236}">
                <a16:creationId xmlns:a16="http://schemas.microsoft.com/office/drawing/2014/main" id="{2DA51BD5-C341-4C7B-ADD9-3BDA2C5EC9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99236280"/>
      </p:ext>
    </p:extLst>
  </p:cSld>
  <p:clrMapOvr>
    <a:masterClrMapping/>
  </p:clrMapOvr>
  <mc:AlternateContent xmlns:mc="http://schemas.openxmlformats.org/markup-compatibility/2006">
    <mc:Choice xmlns:p14="http://schemas.microsoft.com/office/powerpoint/2010/main" Requires="p14">
      <p:transition spd="slow" p14:dur="2000" advTm="120189"/>
    </mc:Choice>
    <mc:Fallback>
      <p:transition spd="slow" advTm="120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5964" x="301625" y="1241425"/>
          <p14:tracePt t="25972" x="530225" y="1241425"/>
          <p14:tracePt t="25980" x="749300" y="1241425"/>
          <p14:tracePt t="25988" x="977900" y="1241425"/>
          <p14:tracePt t="25996" x="1141413" y="1241425"/>
          <p14:tracePt t="26004" x="1306513" y="1233488"/>
          <p14:tracePt t="26012" x="1452563" y="1233488"/>
          <p14:tracePt t="26020" x="1543050" y="1233488"/>
          <p14:tracePt t="26029" x="1617663" y="1233488"/>
          <p14:tracePt t="26036" x="1690688" y="1233488"/>
          <p14:tracePt t="26045" x="1808163" y="1214438"/>
          <p14:tracePt t="26052" x="1900238" y="1187450"/>
          <p14:tracePt t="26062" x="2009775" y="1177925"/>
          <p14:tracePt t="26068" x="2128838" y="1160463"/>
          <p14:tracePt t="26076" x="2238375" y="1141413"/>
          <p14:tracePt t="26084" x="2328863" y="1141413"/>
          <p14:tracePt t="26093" x="2457450" y="1104900"/>
          <p14:tracePt t="26100" x="2540000" y="1104900"/>
          <p14:tracePt t="26108" x="2630488" y="1087438"/>
          <p14:tracePt t="26116" x="2686050" y="1077913"/>
          <p14:tracePt t="26124" x="2768600" y="1031875"/>
          <p14:tracePt t="26132" x="2813050" y="1031875"/>
          <p14:tracePt t="26140" x="2878138" y="1031875"/>
          <p14:tracePt t="26148" x="2941638" y="1022350"/>
          <p14:tracePt t="26156" x="2995613" y="1022350"/>
          <p14:tracePt t="26164" x="3041650" y="1014413"/>
          <p14:tracePt t="26172" x="3097213" y="1014413"/>
          <p14:tracePt t="26180" x="3170238" y="1014413"/>
          <p14:tracePt t="26188" x="3233738" y="985838"/>
          <p14:tracePt t="26196" x="3325813" y="985838"/>
          <p14:tracePt t="26204" x="3416300" y="976313"/>
          <p14:tracePt t="26212" x="3489325" y="976313"/>
          <p14:tracePt t="26220" x="3571875" y="976313"/>
          <p14:tracePt t="26229" x="3625850" y="976313"/>
          <p14:tracePt t="26236" x="3681413" y="976313"/>
          <p14:tracePt t="26245" x="3735388" y="976313"/>
          <p14:tracePt t="26252" x="3781425" y="976313"/>
          <p14:tracePt t="26262" x="3817938" y="976313"/>
          <p14:tracePt t="26268" x="3873500" y="976313"/>
          <p14:tracePt t="26279" x="3900488" y="976313"/>
          <p14:tracePt t="26284" x="3956050" y="976313"/>
          <p14:tracePt t="26293" x="4029075" y="976313"/>
          <p14:tracePt t="26300" x="4073525" y="976313"/>
          <p14:tracePt t="26308" x="4110038" y="976313"/>
          <p14:tracePt t="26316" x="4165600" y="976313"/>
          <p14:tracePt t="26324" x="4211638" y="968375"/>
          <p14:tracePt t="26332" x="4265613" y="968375"/>
          <p14:tracePt t="26340" x="4284663" y="958850"/>
          <p14:tracePt t="26348" x="4338638" y="958850"/>
          <p14:tracePt t="26356" x="4384675" y="931863"/>
          <p14:tracePt t="26364" x="4440238" y="931863"/>
          <p14:tracePt t="26372" x="4503738" y="922338"/>
          <p14:tracePt t="26380" x="4576763" y="903288"/>
          <p14:tracePt t="26388" x="4622800" y="903288"/>
          <p14:tracePt t="26396" x="4676775" y="895350"/>
          <p14:tracePt t="26404" x="4740275" y="866775"/>
          <p14:tracePt t="26412" x="4776788" y="858838"/>
          <p14:tracePt t="26420" x="4795838" y="858838"/>
          <p14:tracePt t="26428" x="4841875" y="849313"/>
          <p14:tracePt t="26436" x="4851400" y="849313"/>
          <p14:tracePt t="26524" x="4868863" y="858838"/>
          <p14:tracePt t="26532" x="4887913" y="858838"/>
          <p14:tracePt t="26548" x="4914900" y="866775"/>
          <p14:tracePt t="26564" x="4924425" y="866775"/>
          <p14:tracePt t="26573" x="4932363" y="876300"/>
          <p14:tracePt t="26588" x="4932363" y="895350"/>
          <p14:tracePt t="26596" x="4932363" y="903288"/>
          <p14:tracePt t="26604" x="4914900" y="931863"/>
          <p14:tracePt t="26611" x="4905375" y="949325"/>
          <p14:tracePt t="26620" x="4895850" y="958850"/>
          <p14:tracePt t="26628" x="4878388" y="968375"/>
          <p14:tracePt t="26636" x="4868863" y="976313"/>
          <p14:tracePt t="26645" x="4859338" y="985838"/>
          <p14:tracePt t="26652" x="4851400" y="985838"/>
          <p14:tracePt t="26662" x="4841875" y="995363"/>
          <p14:tracePt t="26668" x="4822825" y="1004888"/>
          <p14:tracePt t="26677" x="4795838" y="1014413"/>
          <p14:tracePt t="26684" x="4759325" y="1031875"/>
          <p14:tracePt t="26693" x="4749800" y="1041400"/>
          <p14:tracePt t="26700" x="4740275" y="1050925"/>
          <p14:tracePt t="26716" x="4740275" y="1068388"/>
          <p14:tracePt t="26724" x="4740275" y="1077913"/>
          <p14:tracePt t="26732" x="4740275" y="1087438"/>
          <p14:tracePt t="26740" x="4732338" y="1095375"/>
          <p14:tracePt t="26748" x="4732338" y="1104900"/>
          <p14:tracePt t="26756" x="4732338" y="1123950"/>
          <p14:tracePt t="26764" x="4732338" y="1131888"/>
          <p14:tracePt t="26772" x="4732338" y="1160463"/>
          <p14:tracePt t="26780" x="4732338" y="1168400"/>
          <p14:tracePt t="26788" x="4732338" y="1177925"/>
          <p14:tracePt t="26796" x="4732338" y="1196975"/>
          <p14:tracePt t="26820" x="4732338" y="1204913"/>
          <p14:tracePt t="26829" x="4732338" y="1214438"/>
          <p14:tracePt t="26836" x="4732338" y="1233488"/>
          <p14:tracePt t="26845" x="4732338" y="1241425"/>
          <p14:tracePt t="26852" x="4732338" y="1250950"/>
          <p14:tracePt t="26862" x="4749800" y="1287463"/>
          <p14:tracePt t="26868" x="4759325" y="1306513"/>
          <p14:tracePt t="26876" x="4768850" y="1350963"/>
          <p14:tracePt t="26884" x="4805363" y="1397000"/>
          <p14:tracePt t="26895" x="4813300" y="1433513"/>
          <p14:tracePt t="26900" x="4841875" y="1479550"/>
          <p14:tracePt t="26908" x="4859338" y="1525588"/>
          <p14:tracePt t="26916" x="4887913" y="1570038"/>
          <p14:tracePt t="26924" x="4924425" y="1635125"/>
          <p14:tracePt t="26932" x="4932363" y="1671638"/>
          <p14:tracePt t="26946" x="4941888" y="1698625"/>
          <p14:tracePt t="26948" x="4960938" y="1744663"/>
          <p14:tracePt t="26956" x="4987925" y="1789113"/>
          <p14:tracePt t="26964" x="4997450" y="1789113"/>
          <p14:tracePt t="26972" x="5024438" y="1844675"/>
          <p14:tracePt t="26980" x="5041900" y="1862138"/>
          <p14:tracePt t="26988" x="5060950" y="1898650"/>
          <p14:tracePt t="26996" x="5087938" y="1917700"/>
          <p14:tracePt t="27004" x="5114925" y="1944688"/>
          <p14:tracePt t="27012" x="5133975" y="1963738"/>
          <p14:tracePt t="27020" x="5151438" y="1981200"/>
          <p14:tracePt t="27028" x="5187950" y="2009775"/>
          <p14:tracePt t="27036" x="5216525" y="2017713"/>
          <p14:tracePt t="27046" x="5243513" y="2036763"/>
          <p14:tracePt t="27052" x="5280025" y="2046288"/>
          <p14:tracePt t="27062" x="5307013" y="2054225"/>
          <p14:tracePt t="27068" x="5362575" y="2090738"/>
          <p14:tracePt t="27076" x="5426075" y="2100263"/>
          <p14:tracePt t="27084" x="5481638" y="2119313"/>
          <p14:tracePt t="27093" x="5545138" y="2127250"/>
          <p14:tracePt t="27100" x="5572125" y="2127250"/>
          <p14:tracePt t="27109" x="5627688" y="2127250"/>
          <p14:tracePt t="27116" x="5672138" y="2127250"/>
          <p14:tracePt t="27124" x="5700713" y="2127250"/>
          <p14:tracePt t="27132" x="5727700" y="2127250"/>
          <p14:tracePt t="27140" x="5781675" y="2127250"/>
          <p14:tracePt t="27148" x="5810250" y="2127250"/>
          <p14:tracePt t="27156" x="5827713" y="2127250"/>
          <p14:tracePt t="27164" x="5883275" y="2127250"/>
          <p14:tracePt t="27172" x="5929313" y="2100263"/>
          <p14:tracePt t="27180" x="5973763" y="2100263"/>
          <p14:tracePt t="27188" x="6029325" y="2100263"/>
          <p14:tracePt t="27196" x="6102350" y="2100263"/>
          <p14:tracePt t="27204" x="6156325" y="2100263"/>
          <p14:tracePt t="27212" x="6229350" y="2100263"/>
          <p14:tracePt t="27220" x="6284913" y="2100263"/>
          <p14:tracePt t="27229" x="6321425" y="2100263"/>
          <p14:tracePt t="27236" x="6330950" y="2100263"/>
          <p14:tracePt t="27245" x="6348413" y="2100263"/>
          <p14:tracePt t="27252" x="6367463" y="2100263"/>
          <p14:tracePt t="27262" x="6375400" y="2100263"/>
          <p14:tracePt t="27268" x="6403975" y="2100263"/>
          <p14:tracePt t="27276" x="6421438" y="2090738"/>
          <p14:tracePt t="27292" x="6448425" y="2090738"/>
          <p14:tracePt t="27300" x="6457950" y="2082800"/>
          <p14:tracePt t="27316" x="6457950" y="2073275"/>
          <p14:tracePt t="27324" x="6457950" y="2054225"/>
          <p14:tracePt t="27332" x="6457950" y="2027238"/>
          <p14:tracePt t="27340" x="6457950" y="1990725"/>
          <p14:tracePt t="27348" x="6457950" y="1981200"/>
          <p14:tracePt t="27356" x="6457950" y="1973263"/>
          <p14:tracePt t="27364" x="6457950" y="1927225"/>
          <p14:tracePt t="27372" x="6457950" y="1908175"/>
          <p14:tracePt t="27380" x="6457950" y="1898650"/>
          <p14:tracePt t="27388" x="6457950" y="1871663"/>
          <p14:tracePt t="27396" x="6457950" y="1854200"/>
          <p14:tracePt t="27404" x="6457950" y="1817688"/>
          <p14:tracePt t="27412" x="6457950" y="1789113"/>
          <p14:tracePt t="27420" x="6457950" y="1752600"/>
          <p14:tracePt t="27428" x="6457950" y="1698625"/>
          <p14:tracePt t="27436" x="6457950" y="1643063"/>
          <p14:tracePt t="27445" x="6457950" y="1589088"/>
          <p14:tracePt t="27452" x="6457950" y="1533525"/>
          <p14:tracePt t="27462" x="6457950" y="1460500"/>
          <p14:tracePt t="27468" x="6457950" y="1387475"/>
          <p14:tracePt t="27476" x="6457950" y="1323975"/>
          <p14:tracePt t="27484" x="6457950" y="1270000"/>
          <p14:tracePt t="27492" x="6457950" y="1241425"/>
          <p14:tracePt t="27500" x="6457950" y="1204913"/>
          <p14:tracePt t="27508" x="6457950" y="1160463"/>
          <p14:tracePt t="27516" x="6457950" y="1123950"/>
          <p14:tracePt t="27524" x="6457950" y="1104900"/>
          <p14:tracePt t="27532" x="6457950" y="1068388"/>
          <p14:tracePt t="27540" x="6457950" y="1058863"/>
          <p14:tracePt t="27549" x="6457950" y="1041400"/>
          <p14:tracePt t="27556" x="6457950" y="1022350"/>
          <p14:tracePt t="27564" x="6457950" y="1014413"/>
          <p14:tracePt t="27572" x="6457950" y="995363"/>
          <p14:tracePt t="27588" x="6457950" y="985838"/>
          <p14:tracePt t="27596" x="6457950" y="976313"/>
          <p14:tracePt t="27604" x="6457950" y="968375"/>
          <p14:tracePt t="27612" x="6448425" y="968375"/>
          <p14:tracePt t="27620" x="6440488" y="958850"/>
          <p14:tracePt t="27636" x="6403975" y="949325"/>
          <p14:tracePt t="27645" x="6375400" y="939800"/>
          <p14:tracePt t="27652" x="6348413" y="931863"/>
          <p14:tracePt t="27662" x="6294438" y="931863"/>
          <p14:tracePt t="27668" x="6221413" y="931863"/>
          <p14:tracePt t="27676" x="6129338" y="931863"/>
          <p14:tracePt t="27684" x="6038850" y="931863"/>
          <p14:tracePt t="27693" x="5919788" y="931863"/>
          <p14:tracePt t="27700" x="5827713" y="931863"/>
          <p14:tracePt t="27708" x="5737225" y="931863"/>
          <p14:tracePt t="27716" x="5664200" y="931863"/>
          <p14:tracePt t="27724" x="5572125" y="931863"/>
          <p14:tracePt t="27732" x="5518150" y="931863"/>
          <p14:tracePt t="27740" x="5426075" y="931863"/>
          <p14:tracePt t="27748" x="5399088" y="931863"/>
          <p14:tracePt t="27756" x="5343525" y="931863"/>
          <p14:tracePt t="27764" x="5297488" y="931863"/>
          <p14:tracePt t="27772" x="5260975" y="931863"/>
          <p14:tracePt t="27780" x="5243513" y="931863"/>
          <p14:tracePt t="27788" x="5197475" y="931863"/>
          <p14:tracePt t="27796" x="5160963" y="931863"/>
          <p14:tracePt t="27804" x="5114925" y="912813"/>
          <p14:tracePt t="27812" x="5060950" y="912813"/>
          <p14:tracePt t="27820" x="4987925" y="912813"/>
          <p14:tracePt t="27829" x="4941888" y="912813"/>
          <p14:tracePt t="27836" x="4887913" y="912813"/>
          <p14:tracePt t="27845" x="4859338" y="912813"/>
          <p14:tracePt t="27852" x="4822825" y="912813"/>
          <p14:tracePt t="27862" x="4786313" y="912813"/>
          <p14:tracePt t="27876" x="4776788" y="912813"/>
          <p14:tracePt t="27940" x="4768850" y="912813"/>
          <p14:tracePt t="27948" x="4768850" y="931863"/>
          <p14:tracePt t="27956" x="4768850" y="976313"/>
          <p14:tracePt t="27964" x="4768850" y="985838"/>
          <p14:tracePt t="27972" x="4768850" y="1031875"/>
          <p14:tracePt t="27980" x="4768850" y="1068388"/>
          <p14:tracePt t="27988" x="4768850" y="1114425"/>
          <p14:tracePt t="27996" x="4768850" y="1141413"/>
          <p14:tracePt t="28004" x="4768850" y="1187450"/>
          <p14:tracePt t="28012" x="4768850" y="1223963"/>
          <p14:tracePt t="28020" x="4768850" y="1270000"/>
          <p14:tracePt t="28028" x="4776788" y="1296988"/>
          <p14:tracePt t="28036" x="4776788" y="1333500"/>
          <p14:tracePt t="28045" x="4786313" y="1379538"/>
          <p14:tracePt t="28052" x="4795838" y="1423988"/>
          <p14:tracePt t="28062" x="4813300" y="1452563"/>
          <p14:tracePt t="28068" x="4841875" y="1497013"/>
          <p14:tracePt t="28076" x="4868863" y="1562100"/>
          <p14:tracePt t="28084" x="4905375" y="1606550"/>
          <p14:tracePt t="28092" x="4932363" y="1635125"/>
          <p14:tracePt t="28100" x="4978400" y="1698625"/>
          <p14:tracePt t="28108" x="5005388" y="1752600"/>
          <p14:tracePt t="28116" x="5033963" y="1781175"/>
          <p14:tracePt t="28124" x="5078413" y="1825625"/>
          <p14:tracePt t="28132" x="5124450" y="1871663"/>
          <p14:tracePt t="28140" x="5170488" y="1908175"/>
          <p14:tracePt t="28148" x="5243513" y="1963738"/>
          <p14:tracePt t="28156" x="5307013" y="2000250"/>
          <p14:tracePt t="28164" x="5353050" y="2036763"/>
          <p14:tracePt t="28172" x="5416550" y="2090738"/>
          <p14:tracePt t="28180" x="5445125" y="2109788"/>
          <p14:tracePt t="28188" x="5526088" y="2163763"/>
          <p14:tracePt t="28196" x="5562600" y="2182813"/>
          <p14:tracePt t="28204" x="5608638" y="2209800"/>
          <p14:tracePt t="28212" x="5645150" y="2228850"/>
          <p14:tracePt t="28220" x="5664200" y="2236788"/>
          <p14:tracePt t="28229" x="5718175" y="2246313"/>
          <p14:tracePt t="28236" x="5737225" y="2265363"/>
          <p14:tracePt t="28252" x="5754688" y="2265363"/>
          <p14:tracePt t="28340" x="5764213" y="2265363"/>
          <p14:tracePt t="28348" x="5773738" y="2265363"/>
          <p14:tracePt t="28356" x="5773738" y="2255838"/>
          <p14:tracePt t="28364" x="5773738" y="2236788"/>
          <p14:tracePt t="28372" x="5781675" y="2228850"/>
          <p14:tracePt t="28564" x="5827713" y="2219325"/>
          <p14:tracePt t="28572" x="6010275" y="2219325"/>
          <p14:tracePt t="28580" x="6175375" y="2228850"/>
          <p14:tracePt t="28588" x="6338888" y="2236788"/>
          <p14:tracePt t="28596" x="6467475" y="2236788"/>
          <p14:tracePt t="28604" x="6540500" y="2236788"/>
          <p14:tracePt t="28612" x="6705600" y="2236788"/>
          <p14:tracePt t="28620" x="6915150" y="2200275"/>
          <p14:tracePt t="28629" x="7080250" y="2136775"/>
          <p14:tracePt t="28636" x="7280275" y="2036763"/>
          <p14:tracePt t="28645" x="7389813" y="2000250"/>
          <p14:tracePt t="28652" x="7481888" y="1927225"/>
          <p14:tracePt t="28662" x="7489825" y="1908175"/>
          <p14:tracePt t="28668" x="7508875" y="1890713"/>
          <p14:tracePt t="28676" x="7508875" y="1881188"/>
          <p14:tracePt t="28684" x="7508875" y="1862138"/>
          <p14:tracePt t="28693" x="7508875" y="1844675"/>
          <p14:tracePt t="28700" x="7508875" y="1817688"/>
          <p14:tracePt t="28708" x="7508875" y="1789113"/>
          <p14:tracePt t="28716" x="7508875" y="1735138"/>
          <p14:tracePt t="28724" x="7499350" y="1716088"/>
          <p14:tracePt t="28732" x="7499350" y="1689100"/>
          <p14:tracePt t="28740" x="7499350" y="1671638"/>
          <p14:tracePt t="28748" x="7499350" y="1635125"/>
          <p14:tracePt t="28756" x="7499350" y="1625600"/>
          <p14:tracePt t="28764" x="7499350" y="1589088"/>
          <p14:tracePt t="28772" x="7508875" y="1552575"/>
          <p14:tracePt t="28780" x="7526338" y="1516063"/>
          <p14:tracePt t="28788" x="7535863" y="1479550"/>
          <p14:tracePt t="28796" x="7572375" y="1423988"/>
          <p14:tracePt t="28804" x="7591425" y="1370013"/>
          <p14:tracePt t="28812" x="7627938" y="1323975"/>
          <p14:tracePt t="28820" x="7637463" y="1277938"/>
          <p14:tracePt t="28828" x="7654925" y="1233488"/>
          <p14:tracePt t="28836" x="7691438" y="1187450"/>
          <p14:tracePt t="28845" x="7718425" y="1141413"/>
          <p14:tracePt t="28852" x="7737475" y="1095375"/>
          <p14:tracePt t="28860" x="7747000" y="1077913"/>
          <p14:tracePt t="28868" x="7754938" y="1068388"/>
          <p14:tracePt t="28876" x="7754938" y="1041400"/>
          <p14:tracePt t="28884" x="7764463" y="1031875"/>
          <p14:tracePt t="28892" x="7783513" y="1004888"/>
          <p14:tracePt t="28909" x="7791450" y="995363"/>
          <p14:tracePt t="28916" x="7791450" y="985838"/>
          <p14:tracePt t="28924" x="7791450" y="958850"/>
          <p14:tracePt t="28932" x="7791450" y="939800"/>
          <p14:tracePt t="28946" x="7791450" y="922338"/>
          <p14:tracePt t="28948" x="7791450" y="912813"/>
          <p14:tracePt t="28956" x="7791450" y="903288"/>
          <p14:tracePt t="28980" x="7791450" y="885825"/>
          <p14:tracePt t="28996" x="7791450" y="866775"/>
          <p14:tracePt t="29004" x="7791450" y="858838"/>
          <p14:tracePt t="29011" x="7773988" y="849313"/>
          <p14:tracePt t="29020" x="7754938" y="849313"/>
          <p14:tracePt t="29028" x="7727950" y="849313"/>
          <p14:tracePt t="29036" x="7691438" y="830263"/>
          <p14:tracePt t="29045" x="7673975" y="830263"/>
          <p14:tracePt t="29052" x="7645400" y="830263"/>
          <p14:tracePt t="29062" x="7608888" y="822325"/>
          <p14:tracePt t="29068" x="7591425" y="822325"/>
          <p14:tracePt t="29076" x="7535863" y="822325"/>
          <p14:tracePt t="29084" x="7489825" y="822325"/>
          <p14:tracePt t="29092" x="7462838" y="822325"/>
          <p14:tracePt t="29100" x="7435850" y="822325"/>
          <p14:tracePt t="29108" x="7389813" y="822325"/>
          <p14:tracePt t="29116" x="7353300" y="822325"/>
          <p14:tracePt t="29124" x="7326313" y="822325"/>
          <p14:tracePt t="29132" x="7262813" y="822325"/>
          <p14:tracePt t="29140" x="7234238" y="822325"/>
          <p14:tracePt t="29148" x="7216775" y="830263"/>
          <p14:tracePt t="29156" x="7189788" y="839788"/>
          <p14:tracePt t="29164" x="7170738" y="849313"/>
          <p14:tracePt t="29172" x="7134225" y="866775"/>
          <p14:tracePt t="29180" x="7080250" y="876300"/>
          <p14:tracePt t="29188" x="7061200" y="885825"/>
          <p14:tracePt t="29196" x="7015163" y="922338"/>
          <p14:tracePt t="29204" x="6988175" y="931863"/>
          <p14:tracePt t="29212" x="6961188" y="939800"/>
          <p14:tracePt t="29220" x="6924675" y="949325"/>
          <p14:tracePt t="29228" x="6905625" y="976313"/>
          <p14:tracePt t="29236" x="6888163" y="985838"/>
          <p14:tracePt t="29252" x="6869113" y="995363"/>
          <p14:tracePt t="29262" x="6859588" y="995363"/>
          <p14:tracePt t="29276" x="6842125" y="1014413"/>
          <p14:tracePt t="29284" x="6842125" y="1022350"/>
          <p14:tracePt t="29292" x="6832600" y="1031875"/>
          <p14:tracePt t="29300" x="6823075" y="1058863"/>
          <p14:tracePt t="29308" x="6815138" y="1104900"/>
          <p14:tracePt t="29316" x="6815138" y="1114425"/>
          <p14:tracePt t="29324" x="6786563" y="1150938"/>
          <p14:tracePt t="29332" x="6778625" y="1187450"/>
          <p14:tracePt t="29340" x="6778625" y="1204913"/>
          <p14:tracePt t="29348" x="6769100" y="1223963"/>
          <p14:tracePt t="29356" x="6769100" y="1260475"/>
          <p14:tracePt t="29372" x="6769100" y="1270000"/>
          <p14:tracePt t="29380" x="6769100" y="1287463"/>
          <p14:tracePt t="29388" x="6769100" y="1296988"/>
          <p14:tracePt t="29396" x="6769100" y="1306513"/>
          <p14:tracePt t="29404" x="6769100" y="1314450"/>
          <p14:tracePt t="29411" x="6769100" y="1343025"/>
          <p14:tracePt t="29420" x="6778625" y="1343025"/>
          <p14:tracePt t="29429" x="6786563" y="1350963"/>
          <p14:tracePt t="29436" x="6796088" y="1370013"/>
          <p14:tracePt t="29445" x="6805613" y="1387475"/>
          <p14:tracePt t="29452" x="6823075" y="1406525"/>
          <p14:tracePt t="29462" x="6842125" y="1433513"/>
          <p14:tracePt t="29468" x="6851650" y="1433513"/>
          <p14:tracePt t="29476" x="6878638" y="1479550"/>
          <p14:tracePt t="29484" x="6924675" y="1516063"/>
          <p14:tracePt t="29492" x="6961188" y="1543050"/>
          <p14:tracePt t="29500" x="7007225" y="1579563"/>
          <p14:tracePt t="29509" x="7034213" y="1606550"/>
          <p14:tracePt t="29516" x="7070725" y="1635125"/>
          <p14:tracePt t="29524" x="7107238" y="1679575"/>
          <p14:tracePt t="29534" x="7134225" y="1708150"/>
          <p14:tracePt t="29540" x="7170738" y="1744663"/>
          <p14:tracePt t="29548" x="7189788" y="1771650"/>
          <p14:tracePt t="29556" x="7234238" y="1808163"/>
          <p14:tracePt t="29564" x="7262813" y="1825625"/>
          <p14:tracePt t="29572" x="7335838" y="1871663"/>
          <p14:tracePt t="29580" x="7372350" y="1898650"/>
          <p14:tracePt t="29588" x="7399338" y="1917700"/>
          <p14:tracePt t="29596" x="7445375" y="1935163"/>
          <p14:tracePt t="29604" x="7499350" y="1963738"/>
          <p14:tracePt t="29612" x="7545388" y="1981200"/>
          <p14:tracePt t="29620" x="7608888" y="2009775"/>
          <p14:tracePt t="29629" x="7673975" y="2036763"/>
          <p14:tracePt t="29636" x="7718425" y="2054225"/>
          <p14:tracePt t="29645" x="7773988" y="2073275"/>
          <p14:tracePt t="29652" x="7837488" y="2109788"/>
          <p14:tracePt t="29662" x="7864475" y="2119313"/>
          <p14:tracePt t="29668" x="7900988" y="2119313"/>
          <p14:tracePt t="29676" x="7910513" y="2127250"/>
          <p14:tracePt t="29684" x="7937500" y="2127250"/>
          <p14:tracePt t="29693" x="7947025" y="2127250"/>
          <p14:tracePt t="29700" x="7966075" y="2127250"/>
          <p14:tracePt t="29708" x="7974013" y="2127250"/>
          <p14:tracePt t="29716" x="7983538" y="2127250"/>
          <p14:tracePt t="29724" x="7993063" y="2127250"/>
          <p14:tracePt t="29740" x="8010525" y="2127250"/>
          <p14:tracePt t="29748" x="8020050" y="2127250"/>
          <p14:tracePt t="29756" x="8029575" y="2127250"/>
          <p14:tracePt t="29764" x="8066088" y="2127250"/>
          <p14:tracePt t="29772" x="8075613" y="2127250"/>
          <p14:tracePt t="29780" x="8112125" y="2127250"/>
          <p14:tracePt t="29788" x="8129588" y="2127250"/>
          <p14:tracePt t="29796" x="8158163" y="2090738"/>
          <p14:tracePt t="29804" x="8185150" y="2073275"/>
          <p14:tracePt t="29812" x="8221663" y="2054225"/>
          <p14:tracePt t="29820" x="8239125" y="2036763"/>
          <p14:tracePt t="29828" x="8267700" y="2000250"/>
          <p14:tracePt t="29836" x="8285163" y="1981200"/>
          <p14:tracePt t="29845" x="8312150" y="1935163"/>
          <p14:tracePt t="29852" x="8331200" y="1890713"/>
          <p14:tracePt t="29862" x="8340725" y="1854200"/>
          <p14:tracePt t="29868" x="8377238" y="1817688"/>
          <p14:tracePt t="29876" x="8404225" y="1744663"/>
          <p14:tracePt t="29884" x="8421688" y="1698625"/>
          <p14:tracePt t="29893" x="8450263" y="1652588"/>
          <p14:tracePt t="29900" x="8458200" y="1606550"/>
          <p14:tracePt t="29908" x="8494713" y="1562100"/>
          <p14:tracePt t="29916" x="8504238" y="1497013"/>
          <p14:tracePt t="29924" x="8513763" y="1479550"/>
          <p14:tracePt t="29932" x="8531225" y="1452563"/>
          <p14:tracePt t="29940" x="8531225" y="1443038"/>
          <p14:tracePt t="29948" x="8540750" y="1416050"/>
          <p14:tracePt t="29956" x="8540750" y="1406525"/>
          <p14:tracePt t="29964" x="8550275" y="1387475"/>
          <p14:tracePt t="29972" x="8550275" y="1379538"/>
          <p14:tracePt t="29980" x="8550275" y="1370013"/>
          <p14:tracePt t="29988" x="8550275" y="1350963"/>
          <p14:tracePt t="29996" x="8559800" y="1314450"/>
          <p14:tracePt t="30012" x="8559800" y="1296988"/>
          <p14:tracePt t="30020" x="8559800" y="1270000"/>
          <p14:tracePt t="30028" x="8559800" y="1260475"/>
          <p14:tracePt t="30036" x="8559800" y="1250950"/>
          <p14:tracePt t="30045" x="8559800" y="1223963"/>
          <p14:tracePt t="30052" x="8559800" y="1214438"/>
          <p14:tracePt t="30062" x="8559800" y="1187450"/>
          <p14:tracePt t="30068" x="8559800" y="1177925"/>
          <p14:tracePt t="30076" x="8559800" y="1168400"/>
          <p14:tracePt t="30084" x="8559800" y="1150938"/>
          <p14:tracePt t="30092" x="8540750" y="1123950"/>
          <p14:tracePt t="30100" x="8523288" y="1114425"/>
          <p14:tracePt t="30108" x="8467725" y="1087438"/>
          <p14:tracePt t="30116" x="8450263" y="1068388"/>
          <p14:tracePt t="30124" x="8394700" y="1068388"/>
          <p14:tracePt t="30132" x="8358188" y="1058863"/>
          <p14:tracePt t="30140" x="8304213" y="1050925"/>
          <p14:tracePt t="30148" x="8239125" y="1022350"/>
          <p14:tracePt t="30156" x="8148638" y="1014413"/>
          <p14:tracePt t="30164" x="8075613" y="985838"/>
          <p14:tracePt t="30172" x="7974013" y="939800"/>
          <p14:tracePt t="30180" x="7893050" y="931863"/>
          <p14:tracePt t="30188" x="7783513" y="885825"/>
          <p14:tracePt t="30196" x="7718425" y="876300"/>
          <p14:tracePt t="30204" x="7645400" y="849313"/>
          <p14:tracePt t="30212" x="7526338" y="822325"/>
          <p14:tracePt t="30220" x="7453313" y="793750"/>
          <p14:tracePt t="30228" x="7408863" y="785813"/>
          <p14:tracePt t="30236" x="7362825" y="766763"/>
          <p14:tracePt t="30245" x="7335838" y="749300"/>
          <p14:tracePt t="30252" x="7316788" y="749300"/>
          <p14:tracePt t="30262" x="7299325" y="730250"/>
          <p14:tracePt t="30276" x="7289800" y="730250"/>
          <p14:tracePt t="30292" x="7270750" y="712788"/>
          <p14:tracePt t="30316" x="7262813" y="712788"/>
          <p14:tracePt t="30324" x="7243763" y="703263"/>
          <p14:tracePt t="30340" x="7226300" y="703263"/>
          <p14:tracePt t="30348" x="7207250" y="703263"/>
          <p14:tracePt t="30356" x="7197725" y="703263"/>
          <p14:tracePt t="30372" x="7189788" y="703263"/>
          <p14:tracePt t="30380" x="7180263" y="703263"/>
          <p14:tracePt t="30388" x="7170738" y="703263"/>
          <p14:tracePt t="30404" x="7161213" y="703263"/>
          <p14:tracePt t="30412" x="7143750" y="703263"/>
          <p14:tracePt t="30420" x="7134225" y="703263"/>
          <p14:tracePt t="30460" x="7116763" y="703263"/>
          <p14:tracePt t="30596" x="7134225" y="703263"/>
          <p14:tracePt t="30604" x="7153275" y="693738"/>
          <p14:tracePt t="30612" x="7197725" y="684213"/>
          <p14:tracePt t="30620" x="7243763" y="666750"/>
          <p14:tracePt t="30628" x="7280275" y="647700"/>
          <p14:tracePt t="30636" x="7343775" y="639763"/>
          <p14:tracePt t="30645" x="7372350" y="639763"/>
          <p14:tracePt t="30652" x="7408863" y="639763"/>
          <p14:tracePt t="30660" x="7453313" y="630238"/>
          <p14:tracePt t="30668" x="7489825" y="630238"/>
          <p14:tracePt t="30679" x="7526338" y="630238"/>
          <p14:tracePt t="30684" x="7564438" y="620713"/>
          <p14:tracePt t="30692" x="7600950" y="611188"/>
          <p14:tracePt t="30700" x="7608888" y="611188"/>
          <p14:tracePt t="30708" x="7645400" y="611188"/>
          <p14:tracePt t="30716" x="7673975" y="611188"/>
          <p14:tracePt t="30724" x="7700963" y="611188"/>
          <p14:tracePt t="30732" x="7754938" y="611188"/>
          <p14:tracePt t="30740" x="7800975" y="611188"/>
          <p14:tracePt t="30748" x="7856538" y="611188"/>
          <p14:tracePt t="30756" x="7910513" y="611188"/>
          <p14:tracePt t="30764" x="7966075" y="620713"/>
          <p14:tracePt t="30772" x="8047038" y="639763"/>
          <p14:tracePt t="30780" x="8085138" y="639763"/>
          <p14:tracePt t="30788" x="8121650" y="666750"/>
          <p14:tracePt t="30796" x="8158163" y="676275"/>
          <p14:tracePt t="30804" x="8202613" y="684213"/>
          <p14:tracePt t="30812" x="8221663" y="712788"/>
          <p14:tracePt t="30820" x="8258175" y="730250"/>
          <p14:tracePt t="30828" x="8275638" y="739775"/>
          <p14:tracePt t="30836" x="8294688" y="757238"/>
          <p14:tracePt t="30845" x="8321675" y="776288"/>
          <p14:tracePt t="30852" x="8348663" y="785813"/>
          <p14:tracePt t="30862" x="8367713" y="793750"/>
          <p14:tracePt t="30868" x="8394700" y="822325"/>
          <p14:tracePt t="30884" x="8404225" y="822325"/>
          <p14:tracePt t="30892" x="8431213" y="849313"/>
          <p14:tracePt t="30900" x="8440738" y="858838"/>
          <p14:tracePt t="30908" x="8450263" y="866775"/>
          <p14:tracePt t="30916" x="8486775" y="885825"/>
          <p14:tracePt t="30924" x="8494713" y="895350"/>
          <p14:tracePt t="30932" x="8504238" y="903288"/>
          <p14:tracePt t="30946" x="8523288" y="912813"/>
          <p14:tracePt t="30948" x="8550275" y="939800"/>
          <p14:tracePt t="30956" x="8567738" y="958850"/>
          <p14:tracePt t="30964" x="8596313" y="995363"/>
          <p14:tracePt t="30972" x="8613775" y="1014413"/>
          <p14:tracePt t="30980" x="8632825" y="1041400"/>
          <p14:tracePt t="30988" x="8650288" y="1058863"/>
          <p14:tracePt t="30996" x="8686800" y="1123950"/>
          <p14:tracePt t="31004" x="8696325" y="1141413"/>
          <p14:tracePt t="31012" x="8715375" y="1168400"/>
          <p14:tracePt t="31020" x="8732838" y="1204913"/>
          <p14:tracePt t="31029" x="8742363" y="1214438"/>
          <p14:tracePt t="31045" x="8742363" y="1250950"/>
          <p14:tracePt t="31052" x="8751888" y="1260475"/>
          <p14:tracePt t="31062" x="8751888" y="1287463"/>
          <p14:tracePt t="31068" x="8759825" y="1306513"/>
          <p14:tracePt t="31076" x="8759825" y="1350963"/>
          <p14:tracePt t="31084" x="8778875" y="1379538"/>
          <p14:tracePt t="31092" x="8778875" y="1406525"/>
          <p14:tracePt t="31100" x="8778875" y="1433513"/>
          <p14:tracePt t="31108" x="8796338" y="1479550"/>
          <p14:tracePt t="31116" x="8796338" y="1506538"/>
          <p14:tracePt t="31124" x="8805863" y="1552575"/>
          <p14:tracePt t="31132" x="8805863" y="1589088"/>
          <p14:tracePt t="31140" x="8815388" y="1625600"/>
          <p14:tracePt t="31148" x="8832850" y="1652588"/>
          <p14:tracePt t="31156" x="8861425" y="1708150"/>
          <p14:tracePt t="31164" x="8869363" y="1752600"/>
          <p14:tracePt t="31172" x="8905875" y="1798638"/>
          <p14:tracePt t="31180" x="8915400" y="1825625"/>
          <p14:tracePt t="31188" x="8924925" y="1871663"/>
          <p14:tracePt t="31196" x="8934450" y="1890713"/>
          <p14:tracePt t="31204" x="8942388" y="1917700"/>
          <p14:tracePt t="31212" x="8951913" y="1963738"/>
          <p14:tracePt t="31220" x="8951913" y="1981200"/>
          <p14:tracePt t="31228" x="8961438" y="2017713"/>
          <p14:tracePt t="31236" x="8961438" y="2063750"/>
          <p14:tracePt t="31245" x="8961438" y="2082800"/>
          <p14:tracePt t="31252" x="8961438" y="2109788"/>
          <p14:tracePt t="31262" x="8961438" y="2155825"/>
          <p14:tracePt t="31268" x="8961438" y="2163763"/>
          <p14:tracePt t="31276" x="8961438" y="2209800"/>
          <p14:tracePt t="31284" x="8961438" y="2228850"/>
          <p14:tracePt t="31292" x="8961438" y="2255838"/>
          <p14:tracePt t="31300" x="8961438" y="2273300"/>
          <p14:tracePt t="31308" x="8961438" y="2301875"/>
          <p14:tracePt t="31316" x="8961438" y="2309813"/>
          <p14:tracePt t="31324" x="8961438" y="2338388"/>
          <p14:tracePt t="31332" x="8951913" y="2355850"/>
          <p14:tracePt t="31340" x="8951913" y="2365375"/>
          <p14:tracePt t="31348" x="8942388" y="2382838"/>
          <p14:tracePt t="31356" x="8942388" y="2392363"/>
          <p14:tracePt t="31364" x="8942388" y="2401888"/>
          <p14:tracePt t="31380" x="8942388" y="2428875"/>
          <p14:tracePt t="31388" x="8942388" y="2438400"/>
          <p14:tracePt t="31396" x="8942388" y="2447925"/>
          <p14:tracePt t="31404" x="8942388" y="2474913"/>
          <p14:tracePt t="31412" x="8942388" y="2484438"/>
          <p14:tracePt t="31420" x="8934450" y="2511425"/>
          <p14:tracePt t="31436" x="8934450" y="2528888"/>
          <p14:tracePt t="31445" x="8934450" y="2547938"/>
          <p14:tracePt t="31452" x="8934450" y="2557463"/>
          <p14:tracePt t="31462" x="8924925" y="2574925"/>
          <p14:tracePt t="63436" x="8878888" y="2547938"/>
          <p14:tracePt t="63444" x="8878888" y="2538413"/>
          <p14:tracePt t="63452" x="8861425" y="2520950"/>
          <p14:tracePt t="63462" x="8851900" y="2501900"/>
          <p14:tracePt t="63468" x="8842375" y="2501900"/>
          <p14:tracePt t="63476" x="8832850" y="2484438"/>
          <p14:tracePt t="63484" x="8832850" y="2474913"/>
          <p14:tracePt t="63492" x="8815388" y="2455863"/>
          <p14:tracePt t="63500" x="8805863" y="2438400"/>
          <p14:tracePt t="63508" x="8796338" y="2428875"/>
          <p14:tracePt t="63532" x="8788400" y="2419350"/>
          <p14:tracePt t="63572" x="8769350" y="2401888"/>
          <p14:tracePt t="63588" x="8751888" y="2382838"/>
          <p14:tracePt t="63620" x="8742363" y="2374900"/>
          <p14:tracePt t="63644" x="8732838" y="2374900"/>
          <p14:tracePt t="63692" x="8723313" y="2365375"/>
          <p14:tracePt t="63708" x="8715375" y="2365375"/>
          <p14:tracePt t="63716" x="8686800" y="2355850"/>
          <p14:tracePt t="63724" x="8669338" y="2328863"/>
          <p14:tracePt t="63732" x="8650288" y="2328863"/>
          <p14:tracePt t="63740" x="8632825" y="2319338"/>
          <p14:tracePt t="63748" x="8586788" y="2309813"/>
          <p14:tracePt t="63756" x="8567738" y="2292350"/>
          <p14:tracePt t="63764" x="8540750" y="2282825"/>
          <p14:tracePt t="63772" x="8531225" y="2282825"/>
          <p14:tracePt t="63780" x="8504238" y="2273300"/>
          <p14:tracePt t="63788" x="8494713" y="2273300"/>
          <p14:tracePt t="63796" x="8486775" y="2273300"/>
          <p14:tracePt t="63804" x="8477250" y="2265363"/>
          <p14:tracePt t="63812" x="8467725" y="2265363"/>
          <p14:tracePt t="63820" x="8450263" y="2246313"/>
          <p14:tracePt t="63828" x="8421688" y="2236788"/>
          <p14:tracePt t="63836" x="8394700" y="2228850"/>
          <p14:tracePt t="63845" x="8340725" y="2219325"/>
          <p14:tracePt t="63852" x="8294688" y="2192338"/>
          <p14:tracePt t="63862" x="8258175" y="2192338"/>
          <p14:tracePt t="63868" x="8212138" y="2182813"/>
          <p14:tracePt t="63876" x="8185150" y="2182813"/>
          <p14:tracePt t="63884" x="8139113" y="2173288"/>
          <p14:tracePt t="63892" x="8121650" y="2163763"/>
          <p14:tracePt t="63900" x="8102600" y="2163763"/>
          <p14:tracePt t="63908" x="8093075" y="2163763"/>
          <p14:tracePt t="63916" x="8093075" y="2155825"/>
          <p14:tracePt t="63923" x="8085138" y="2146300"/>
          <p14:tracePt t="63940" x="8066088" y="2146300"/>
          <p14:tracePt t="63948" x="8047038" y="2146300"/>
          <p14:tracePt t="63964" x="8010525" y="2136775"/>
          <p14:tracePt t="63972" x="7993063" y="2136775"/>
          <p14:tracePt t="63980" x="7956550" y="2136775"/>
          <p14:tracePt t="63988" x="7910513" y="2136775"/>
          <p14:tracePt t="63996" x="7874000" y="2136775"/>
          <p14:tracePt t="64004" x="7820025" y="2136775"/>
          <p14:tracePt t="64012" x="7791450" y="2136775"/>
          <p14:tracePt t="64020" x="7718425" y="2136775"/>
          <p14:tracePt t="64028" x="7681913" y="2136775"/>
          <p14:tracePt t="64036" x="7627938" y="2136775"/>
          <p14:tracePt t="64045" x="7564438" y="2136775"/>
          <p14:tracePt t="64052" x="7535863" y="2136775"/>
          <p14:tracePt t="64062" x="7518400" y="2136775"/>
          <p14:tracePt t="64068" x="7489825" y="2136775"/>
          <p14:tracePt t="64078" x="7481888" y="2136775"/>
          <p14:tracePt t="64092" x="7472363" y="2136775"/>
          <p14:tracePt t="64100" x="7445375" y="2136775"/>
          <p14:tracePt t="64116" x="7416800" y="2136775"/>
          <p14:tracePt t="64123" x="7380288" y="2146300"/>
          <p14:tracePt t="64132" x="7343775" y="2163763"/>
          <p14:tracePt t="64140" x="7243763" y="2200275"/>
          <p14:tracePt t="64148" x="7207250" y="2200275"/>
          <p14:tracePt t="64156" x="7134225" y="2209800"/>
          <p14:tracePt t="64164" x="7043738" y="2209800"/>
          <p14:tracePt t="64172" x="6961188" y="2228850"/>
          <p14:tracePt t="64180" x="6888163" y="2236788"/>
          <p14:tracePt t="64188" x="6769100" y="2265363"/>
          <p14:tracePt t="64196" x="6677025" y="2282825"/>
          <p14:tracePt t="64204" x="6586538" y="2282825"/>
          <p14:tracePt t="64211" x="6513513" y="2292350"/>
          <p14:tracePt t="64220" x="6448425" y="2309813"/>
          <p14:tracePt t="64228" x="6394450" y="2309813"/>
          <p14:tracePt t="64236" x="6311900" y="2328863"/>
          <p14:tracePt t="64245" x="6284913" y="2328863"/>
          <p14:tracePt t="64252" x="6257925" y="2328863"/>
          <p14:tracePt t="64262" x="6229350" y="2328863"/>
          <p14:tracePt t="64268" x="6211888" y="2328863"/>
          <p14:tracePt t="64278" x="6192838" y="2328863"/>
          <p14:tracePt t="64284" x="6184900" y="2328863"/>
          <p14:tracePt t="64292" x="6175375" y="2328863"/>
          <p14:tracePt t="64300" x="6156325" y="2328863"/>
          <p14:tracePt t="64308" x="6138863" y="2328863"/>
          <p14:tracePt t="64316" x="6119813" y="2328863"/>
          <p14:tracePt t="64324" x="6092825" y="2328863"/>
          <p14:tracePt t="64332" x="6075363" y="2328863"/>
          <p14:tracePt t="64340" x="6038850" y="2328863"/>
          <p14:tracePt t="64348" x="5992813" y="2328863"/>
          <p14:tracePt t="64356" x="5956300" y="2328863"/>
          <p14:tracePt t="64364" x="5929313" y="2328863"/>
          <p14:tracePt t="64372" x="5883275" y="2346325"/>
          <p14:tracePt t="64380" x="5846763" y="2346325"/>
          <p14:tracePt t="64388" x="5800725" y="2355850"/>
          <p14:tracePt t="64396" x="5773738" y="2355850"/>
          <p14:tracePt t="64404" x="5745163" y="2365375"/>
          <p14:tracePt t="64412" x="5737225" y="2365375"/>
          <p14:tracePt t="64420" x="5727700" y="2365375"/>
          <p14:tracePt t="64429" x="5708650" y="2365375"/>
          <p14:tracePt t="64445" x="5700713" y="2365375"/>
          <p14:tracePt t="64452" x="5691188" y="2365375"/>
          <p14:tracePt t="64462" x="5672138" y="2382838"/>
          <p14:tracePt t="64476" x="5654675" y="2392363"/>
          <p14:tracePt t="64484" x="5608638" y="2401888"/>
          <p14:tracePt t="64492" x="5591175" y="2411413"/>
          <p14:tracePt t="64500" x="5535613" y="2428875"/>
          <p14:tracePt t="64508" x="5499100" y="2438400"/>
          <p14:tracePt t="64516" x="5481638" y="2447925"/>
          <p14:tracePt t="64524" x="5435600" y="2484438"/>
          <p14:tracePt t="64532" x="5408613" y="2501900"/>
          <p14:tracePt t="64540" x="5389563" y="2511425"/>
          <p14:tracePt t="64549" x="5370513" y="2538413"/>
          <p14:tracePt t="64556" x="5334000" y="2557463"/>
          <p14:tracePt t="64564" x="5334000" y="2565400"/>
          <p14:tracePt t="64572" x="5326063" y="2574925"/>
          <p14:tracePt t="64580" x="5307013" y="2584450"/>
          <p14:tracePt t="64596" x="5297488" y="2593975"/>
          <p14:tracePt t="64604" x="5289550" y="2601913"/>
          <p14:tracePt t="64612" x="5289550" y="2611438"/>
          <p14:tracePt t="64620" x="5280025" y="2630488"/>
          <p14:tracePt t="64644" x="5270500" y="2638425"/>
          <p14:tracePt t="64652" x="5260975" y="2647950"/>
          <p14:tracePt t="64662" x="5260975" y="2657475"/>
          <p14:tracePt t="64668" x="5243513" y="2684463"/>
          <p14:tracePt t="64676" x="5233988" y="2711450"/>
          <p14:tracePt t="64684" x="5216525" y="2730500"/>
          <p14:tracePt t="64693" x="5207000" y="2747963"/>
          <p14:tracePt t="64700" x="5197475" y="2767013"/>
          <p14:tracePt t="64709" x="5187950" y="2784475"/>
          <p14:tracePt t="64716" x="5180013" y="2803525"/>
          <p14:tracePt t="64724" x="5170488" y="2813050"/>
          <p14:tracePt t="64732" x="5160963" y="2820988"/>
          <p14:tracePt t="64740" x="5160963" y="2840038"/>
          <p14:tracePt t="64748" x="5160963" y="2857500"/>
          <p14:tracePt t="64772" x="5160963" y="2876550"/>
          <p14:tracePt t="64780" x="5160963" y="2886075"/>
          <p14:tracePt t="64788" x="5160963" y="2903538"/>
          <p14:tracePt t="64796" x="5160963" y="2922588"/>
          <p14:tracePt t="64804" x="5160963" y="2930525"/>
          <p14:tracePt t="64812" x="5160963" y="2949575"/>
          <p14:tracePt t="64820" x="5160963" y="2959100"/>
          <p14:tracePt t="64829" x="5160963" y="2968625"/>
          <p14:tracePt t="64836" x="5160963" y="2986088"/>
          <p14:tracePt t="64845" x="5160963" y="3005138"/>
          <p14:tracePt t="64852" x="5160963" y="3013075"/>
          <p14:tracePt t="64862" x="5160963" y="3041650"/>
          <p14:tracePt t="64868" x="5170488" y="3049588"/>
          <p14:tracePt t="64876" x="5180013" y="3068638"/>
          <p14:tracePt t="64884" x="5187950" y="3105150"/>
          <p14:tracePt t="64893" x="5224463" y="3122613"/>
          <p14:tracePt t="64900" x="5243513" y="3159125"/>
          <p14:tracePt t="64908" x="5270500" y="3187700"/>
          <p14:tracePt t="64916" x="5307013" y="3224213"/>
          <p14:tracePt t="64924" x="5326063" y="3241675"/>
          <p14:tracePt t="64932" x="5353050" y="3268663"/>
          <p14:tracePt t="64940" x="5389563" y="3297238"/>
          <p14:tracePt t="64948" x="5416550" y="3305175"/>
          <p14:tracePt t="64956" x="5426075" y="3305175"/>
          <p14:tracePt t="64964" x="5435600" y="3314700"/>
          <p14:tracePt t="64972" x="5462588" y="3324225"/>
          <p14:tracePt t="64980" x="5472113" y="3324225"/>
          <p14:tracePt t="64988" x="5472113" y="3333750"/>
          <p14:tracePt t="64996" x="5499100" y="3351213"/>
          <p14:tracePt t="65004" x="5518150" y="3360738"/>
          <p14:tracePt t="65012" x="5554663" y="3378200"/>
          <p14:tracePt t="65020" x="5581650" y="3406775"/>
          <p14:tracePt t="65029" x="5599113" y="3414713"/>
          <p14:tracePt t="65036" x="5618163" y="3424238"/>
          <p14:tracePt t="65045" x="5664200" y="3433763"/>
          <p14:tracePt t="65052" x="5691188" y="3451225"/>
          <p14:tracePt t="65062" x="5718175" y="3460750"/>
          <p14:tracePt t="65068" x="5754688" y="3460750"/>
          <p14:tracePt t="65076" x="5791200" y="3470275"/>
          <p14:tracePt t="65084" x="5818188" y="3470275"/>
          <p14:tracePt t="65093" x="5864225" y="3479800"/>
          <p14:tracePt t="65100" x="5910263" y="3479800"/>
          <p14:tracePt t="65108" x="5919788" y="3479800"/>
          <p14:tracePt t="65116" x="5973763" y="3479800"/>
          <p14:tracePt t="65124" x="6038850" y="3479800"/>
          <p14:tracePt t="65132" x="6111875" y="3479800"/>
          <p14:tracePt t="65140" x="6184900" y="3479800"/>
          <p14:tracePt t="65148" x="6257925" y="3479800"/>
          <p14:tracePt t="65156" x="6330950" y="3479800"/>
          <p14:tracePt t="65164" x="6384925" y="3479800"/>
          <p14:tracePt t="65172" x="6448425" y="3479800"/>
          <p14:tracePt t="65180" x="6486525" y="3479800"/>
          <p14:tracePt t="65188" x="6559550" y="3479800"/>
          <p14:tracePt t="65196" x="6596063" y="3479800"/>
          <p14:tracePt t="65204" x="6640513" y="3479800"/>
          <p14:tracePt t="65212" x="6669088" y="3479800"/>
          <p14:tracePt t="65220" x="6705600" y="3479800"/>
          <p14:tracePt t="65228" x="6750050" y="3479800"/>
          <p14:tracePt t="65236" x="6769100" y="3479800"/>
          <p14:tracePt t="65245" x="6796088" y="3479800"/>
          <p14:tracePt t="65252" x="6815138" y="3479800"/>
          <p14:tracePt t="65262" x="6842125" y="3479800"/>
          <p14:tracePt t="65268" x="6851650" y="3479800"/>
          <p14:tracePt t="65276" x="6878638" y="3479800"/>
          <p14:tracePt t="65284" x="6896100" y="3479800"/>
          <p14:tracePt t="65293" x="6924675" y="3479800"/>
          <p14:tracePt t="65300" x="6951663" y="3479800"/>
          <p14:tracePt t="65308" x="6997700" y="3479800"/>
          <p14:tracePt t="65316" x="7051675" y="3479800"/>
          <p14:tracePt t="65324" x="7088188" y="3479800"/>
          <p14:tracePt t="65332" x="7134225" y="3479800"/>
          <p14:tracePt t="65340" x="7161213" y="3479800"/>
          <p14:tracePt t="65348" x="7197725" y="3479800"/>
          <p14:tracePt t="65356" x="7234238" y="3479800"/>
          <p14:tracePt t="65364" x="7262813" y="3479800"/>
          <p14:tracePt t="65372" x="7280275" y="3479800"/>
          <p14:tracePt t="65380" x="7299325" y="3479800"/>
          <p14:tracePt t="65388" x="7316788" y="3479800"/>
          <p14:tracePt t="65396" x="7343775" y="3479800"/>
          <p14:tracePt t="65404" x="7353300" y="3479800"/>
          <p14:tracePt t="65412" x="7372350" y="3479800"/>
          <p14:tracePt t="65420" x="7408863" y="3460750"/>
          <p14:tracePt t="65429" x="7435850" y="3460750"/>
          <p14:tracePt t="65436" x="7481888" y="3460750"/>
          <p14:tracePt t="65445" x="7518400" y="3451225"/>
          <p14:tracePt t="65452" x="7545388" y="3451225"/>
          <p14:tracePt t="65462" x="7600950" y="3443288"/>
          <p14:tracePt t="65468" x="7645400" y="3443288"/>
          <p14:tracePt t="65476" x="7691438" y="3433763"/>
          <p14:tracePt t="65484" x="7727950" y="3433763"/>
          <p14:tracePt t="65493" x="7783513" y="3406775"/>
          <p14:tracePt t="65500" x="7820025" y="3406775"/>
          <p14:tracePt t="65508" x="7874000" y="3397250"/>
          <p14:tracePt t="65516" x="7910513" y="3387725"/>
          <p14:tracePt t="65524" x="7956550" y="3387725"/>
          <p14:tracePt t="65532" x="7974013" y="3387725"/>
          <p14:tracePt t="65540" x="8002588" y="3378200"/>
          <p14:tracePt t="65549" x="8010525" y="3378200"/>
          <p14:tracePt t="65556" x="8029575" y="3360738"/>
          <p14:tracePt t="65596" x="8039100" y="3351213"/>
          <p14:tracePt t="65604" x="8047038" y="3351213"/>
          <p14:tracePt t="65612" x="8047038" y="3341688"/>
          <p14:tracePt t="65620" x="8056563" y="3333750"/>
          <p14:tracePt t="65629" x="8102600" y="3305175"/>
          <p14:tracePt t="65636" x="8102600" y="3297238"/>
          <p14:tracePt t="65645" x="8158163" y="3268663"/>
          <p14:tracePt t="65652" x="8175625" y="3251200"/>
          <p14:tracePt t="65662" x="8212138" y="3224213"/>
          <p14:tracePt t="65668" x="8239125" y="3205163"/>
          <p14:tracePt t="65676" x="8258175" y="3187700"/>
          <p14:tracePt t="65684" x="8304213" y="3168650"/>
          <p14:tracePt t="65693" x="8321675" y="3141663"/>
          <p14:tracePt t="65700" x="8340725" y="3132138"/>
          <p14:tracePt t="65708" x="8358188" y="3114675"/>
          <p14:tracePt t="65716" x="8367713" y="3105150"/>
          <p14:tracePt t="65732" x="8377238" y="3105150"/>
          <p14:tracePt t="65740" x="8385175" y="3095625"/>
          <p14:tracePt t="65748" x="8404225" y="3078163"/>
          <p14:tracePt t="65756" x="8413750" y="3068638"/>
          <p14:tracePt t="65772" x="8413750" y="3049588"/>
          <p14:tracePt t="65780" x="8421688" y="3041650"/>
          <p14:tracePt t="65788" x="8431213" y="3022600"/>
          <p14:tracePt t="65796" x="8431213" y="3013075"/>
          <p14:tracePt t="65804" x="8440738" y="3005138"/>
          <p14:tracePt t="65812" x="8440738" y="2995613"/>
          <p14:tracePt t="65820" x="8440738" y="2976563"/>
          <p14:tracePt t="65829" x="8440738" y="2959100"/>
          <p14:tracePt t="65836" x="8440738" y="2940050"/>
          <p14:tracePt t="65846" x="8440738" y="2913063"/>
          <p14:tracePt t="65852" x="8440738" y="2903538"/>
          <p14:tracePt t="65862" x="8440738" y="2886075"/>
          <p14:tracePt t="65868" x="8440738" y="2857500"/>
          <p14:tracePt t="65876" x="8440738" y="2840038"/>
          <p14:tracePt t="65884" x="8440738" y="2794000"/>
          <p14:tracePt t="65893" x="8421688" y="2784475"/>
          <p14:tracePt t="65900" x="8377238" y="2740025"/>
          <p14:tracePt t="65909" x="8358188" y="2730500"/>
          <p14:tracePt t="65916" x="8294688" y="2703513"/>
          <p14:tracePt t="65924" x="8275638" y="2684463"/>
          <p14:tracePt t="65932" x="8248650" y="2667000"/>
          <p14:tracePt t="65940" x="8202613" y="2647950"/>
          <p14:tracePt t="65948" x="8175625" y="2630488"/>
          <p14:tracePt t="65956" x="8139113" y="2601913"/>
          <p14:tracePt t="65964" x="8112125" y="2574925"/>
          <p14:tracePt t="65972" x="8085138" y="2557463"/>
          <p14:tracePt t="65980" x="8066088" y="2538413"/>
          <p14:tracePt t="65988" x="8039100" y="2501900"/>
          <p14:tracePt t="65996" x="8020050" y="2484438"/>
          <p14:tracePt t="66004" x="8002588" y="2455863"/>
          <p14:tracePt t="66012" x="7983538" y="2438400"/>
          <p14:tracePt t="66020" x="7966075" y="2411413"/>
          <p14:tracePt t="66029" x="7947025" y="2392363"/>
          <p14:tracePt t="66036" x="7920038" y="2365375"/>
          <p14:tracePt t="66046" x="7893050" y="2346325"/>
          <p14:tracePt t="66052" x="7874000" y="2328863"/>
          <p14:tracePt t="66062" x="7837488" y="2292350"/>
          <p14:tracePt t="66068" x="7810500" y="2273300"/>
          <p14:tracePt t="66076" x="7800975" y="2265363"/>
          <p14:tracePt t="66084" x="7773988" y="2265363"/>
          <p14:tracePt t="66093" x="7727950" y="2228850"/>
          <p14:tracePt t="66100" x="7718425" y="2228850"/>
          <p14:tracePt t="66108" x="7710488" y="2219325"/>
          <p14:tracePt t="66116" x="7664450" y="2192338"/>
          <p14:tracePt t="66124" x="7654925" y="2192338"/>
          <p14:tracePt t="66132" x="7627938" y="2182813"/>
          <p14:tracePt t="66140" x="7600950" y="2173288"/>
          <p14:tracePt t="66148" x="7564438" y="2155825"/>
          <p14:tracePt t="66156" x="7526338" y="2155825"/>
          <p14:tracePt t="66164" x="7472363" y="2155825"/>
          <p14:tracePt t="66172" x="7408863" y="2136775"/>
          <p14:tracePt t="66180" x="7380288" y="2136775"/>
          <p14:tracePt t="66188" x="7307263" y="2119313"/>
          <p14:tracePt t="66196" x="7270750" y="2119313"/>
          <p14:tracePt t="66204" x="7207250" y="2109788"/>
          <p14:tracePt t="66212" x="7170738" y="2109788"/>
          <p14:tracePt t="66220" x="7116763" y="2109788"/>
          <p14:tracePt t="66229" x="7070725" y="2109788"/>
          <p14:tracePt t="66236" x="7034213" y="2109788"/>
          <p14:tracePt t="66245" x="6978650" y="2109788"/>
          <p14:tracePt t="66252" x="6951663" y="2109788"/>
          <p14:tracePt t="66262" x="6896100" y="2109788"/>
          <p14:tracePt t="66268" x="6842125" y="2109788"/>
          <p14:tracePt t="66276" x="6796088" y="2109788"/>
          <p14:tracePt t="66284" x="6742113" y="2109788"/>
          <p14:tracePt t="66292" x="6686550" y="2109788"/>
          <p14:tracePt t="66300" x="6613525" y="2109788"/>
          <p14:tracePt t="66308" x="6559550" y="2109788"/>
          <p14:tracePt t="66316" x="6477000" y="2109788"/>
          <p14:tracePt t="66324" x="6403975" y="2109788"/>
          <p14:tracePt t="66332" x="6348413" y="2109788"/>
          <p14:tracePt t="66340" x="6275388" y="2109788"/>
          <p14:tracePt t="66348" x="6238875" y="2109788"/>
          <p14:tracePt t="66356" x="6192838" y="2109788"/>
          <p14:tracePt t="66364" x="6165850" y="2109788"/>
          <p14:tracePt t="66372" x="6119813" y="2109788"/>
          <p14:tracePt t="66380" x="6092825" y="2109788"/>
          <p14:tracePt t="66388" x="6065838" y="2109788"/>
          <p14:tracePt t="66396" x="6019800" y="2109788"/>
          <p14:tracePt t="66404" x="6010275" y="2109788"/>
          <p14:tracePt t="66412" x="5965825" y="2109788"/>
          <p14:tracePt t="66420" x="5937250" y="2109788"/>
          <p14:tracePt t="66429" x="5891213" y="2109788"/>
          <p14:tracePt t="66436" x="5854700" y="2127250"/>
          <p14:tracePt t="66445" x="5791200" y="2136775"/>
          <p14:tracePt t="66452" x="5700713" y="2146300"/>
          <p14:tracePt t="66462" x="5635625" y="2163763"/>
          <p14:tracePt t="66468" x="5572125" y="2200275"/>
          <p14:tracePt t="66476" x="5545138" y="2200275"/>
          <p14:tracePt t="66484" x="5489575" y="2209800"/>
          <p14:tracePt t="66492" x="5462588" y="2209800"/>
          <p14:tracePt t="66500" x="5453063" y="2219325"/>
          <p14:tracePt t="66508" x="5445125" y="2219325"/>
          <p14:tracePt t="66572" x="5416550" y="2236788"/>
          <p14:tracePt t="66580" x="5408613" y="2246313"/>
          <p14:tracePt t="66588" x="5399088" y="2273300"/>
          <p14:tracePt t="66596" x="5389563" y="2309813"/>
          <p14:tracePt t="66604" x="5380038" y="2346325"/>
          <p14:tracePt t="66612" x="5362575" y="2365375"/>
          <p14:tracePt t="66620" x="5343525" y="2392363"/>
          <p14:tracePt t="66629" x="5307013" y="2455863"/>
          <p14:tracePt t="66636" x="5297488" y="2474913"/>
          <p14:tracePt t="66646" x="5260975" y="2501900"/>
          <p14:tracePt t="66652" x="5253038" y="2511425"/>
          <p14:tracePt t="66660" x="5233988" y="2538413"/>
          <p14:tracePt t="66668" x="5216525" y="2565400"/>
          <p14:tracePt t="66676" x="5197475" y="2601913"/>
          <p14:tracePt t="66684" x="5187950" y="2601913"/>
          <p14:tracePt t="66693" x="5180013" y="2630488"/>
          <p14:tracePt t="66700" x="5160963" y="2657475"/>
          <p14:tracePt t="66708" x="5151438" y="2674938"/>
          <p14:tracePt t="66716" x="5151438" y="2693988"/>
          <p14:tracePt t="66724" x="5143500" y="2693988"/>
          <p14:tracePt t="66732" x="5124450" y="2740025"/>
          <p14:tracePt t="66740" x="5114925" y="2767013"/>
          <p14:tracePt t="66748" x="5114925" y="2784475"/>
          <p14:tracePt t="66756" x="5114925" y="2820988"/>
          <p14:tracePt t="66764" x="5114925" y="2840038"/>
          <p14:tracePt t="66772" x="5114925" y="2867025"/>
          <p14:tracePt t="66780" x="5114925" y="2886075"/>
          <p14:tracePt t="66788" x="5114925" y="2930525"/>
          <p14:tracePt t="66796" x="5114925" y="2949575"/>
          <p14:tracePt t="66804" x="5114925" y="2968625"/>
          <p14:tracePt t="66820" x="5114925" y="2976563"/>
          <p14:tracePt t="66829" x="5124450" y="2995613"/>
          <p14:tracePt t="66836" x="5143500" y="3013075"/>
          <p14:tracePt t="66845" x="5160963" y="3022600"/>
          <p14:tracePt t="66852" x="5170488" y="3022600"/>
          <p14:tracePt t="66862" x="5207000" y="3032125"/>
          <p14:tracePt t="66868" x="5216525" y="3032125"/>
          <p14:tracePt t="66876" x="5260975" y="3059113"/>
          <p14:tracePt t="66884" x="5289550" y="3059113"/>
          <p14:tracePt t="66893" x="5326063" y="3068638"/>
          <p14:tracePt t="66900" x="5362575" y="3068638"/>
          <p14:tracePt t="66909" x="5416550" y="3078163"/>
          <p14:tracePt t="66916" x="5481638" y="3114675"/>
          <p14:tracePt t="66924" x="5545138" y="3122613"/>
          <p14:tracePt t="66932" x="5599113" y="3141663"/>
          <p14:tracePt t="66940" x="5700713" y="3178175"/>
          <p14:tracePt t="66948" x="5754688" y="3195638"/>
          <p14:tracePt t="66963" x="5929313" y="3232150"/>
          <p14:tracePt t="66972" x="5992813" y="3260725"/>
          <p14:tracePt t="66980" x="6092825" y="3287713"/>
          <p14:tracePt t="66988" x="6148388" y="3297238"/>
          <p14:tracePt t="66996" x="6229350" y="3324225"/>
          <p14:tracePt t="67004" x="6302375" y="3333750"/>
          <p14:tracePt t="67012" x="6384925" y="3378200"/>
          <p14:tracePt t="67020" x="6448425" y="3387725"/>
          <p14:tracePt t="67029" x="6523038" y="3397250"/>
          <p14:tracePt t="67036" x="6623050" y="3443288"/>
          <p14:tracePt t="67045" x="6677025" y="3451225"/>
          <p14:tracePt t="67052" x="6742113" y="3470275"/>
          <p14:tracePt t="67062" x="6832600" y="3497263"/>
          <p14:tracePt t="67068" x="6896100" y="3516313"/>
          <p14:tracePt t="67076" x="6961188" y="3533775"/>
          <p14:tracePt t="67084" x="7015163" y="3543300"/>
          <p14:tracePt t="67093" x="7080250" y="3570288"/>
          <p14:tracePt t="67100" x="7153275" y="3579813"/>
          <p14:tracePt t="67108" x="7197725" y="3579813"/>
          <p14:tracePt t="67116" x="7270750" y="3589338"/>
          <p14:tracePt t="67124" x="7326313" y="3589338"/>
          <p14:tracePt t="67133" x="7380288" y="3589338"/>
          <p14:tracePt t="67140" x="7472363" y="3589338"/>
          <p14:tracePt t="67148" x="7545388" y="3589338"/>
          <p14:tracePt t="67156" x="7600950" y="3589338"/>
          <p14:tracePt t="67164" x="7664450" y="3589338"/>
          <p14:tracePt t="67172" x="7718425" y="3589338"/>
          <p14:tracePt t="67180" x="7754938" y="3589338"/>
          <p14:tracePt t="67188" x="7810500" y="3589338"/>
          <p14:tracePt t="67196" x="7837488" y="3589338"/>
          <p14:tracePt t="67204" x="7883525" y="3579813"/>
          <p14:tracePt t="67212" x="7929563" y="3570288"/>
          <p14:tracePt t="67220" x="7983538" y="3560763"/>
          <p14:tracePt t="67229" x="8047038" y="3516313"/>
          <p14:tracePt t="67236" x="8112125" y="3497263"/>
          <p14:tracePt t="67245" x="8158163" y="3479800"/>
          <p14:tracePt t="67252" x="8202613" y="3433763"/>
          <p14:tracePt t="67260" x="8231188" y="3424238"/>
          <p14:tracePt t="67268" x="8294688" y="3378200"/>
          <p14:tracePt t="67276" x="8340725" y="3370263"/>
          <p14:tracePt t="67284" x="8385175" y="3314700"/>
          <p14:tracePt t="67293" x="8431213" y="3278188"/>
          <p14:tracePt t="67300" x="8467725" y="3260725"/>
          <p14:tracePt t="67308" x="8494713" y="3232150"/>
          <p14:tracePt t="67316" x="8540750" y="3205163"/>
          <p14:tracePt t="67324" x="8604250" y="3151188"/>
          <p14:tracePt t="67332" x="8650288" y="3132138"/>
          <p14:tracePt t="67340" x="8715375" y="3095625"/>
          <p14:tracePt t="67348" x="8759825" y="3068638"/>
          <p14:tracePt t="67356" x="8824913" y="3032125"/>
          <p14:tracePt t="67364" x="8842375" y="3022600"/>
          <p14:tracePt t="67372" x="8888413" y="2986088"/>
          <p14:tracePt t="67388" x="8915400" y="2976563"/>
          <p14:tracePt t="67396" x="8942388" y="2959100"/>
          <p14:tracePt t="67404" x="8961438" y="2940050"/>
          <p14:tracePt t="67412" x="8970963" y="2930525"/>
          <p14:tracePt t="67429" x="8970963" y="2922588"/>
          <p14:tracePt t="67445" x="8978900" y="2913063"/>
          <p14:tracePt t="67468" x="8988425" y="2903538"/>
          <p14:tracePt t="67628" x="8978900" y="2903538"/>
          <p14:tracePt t="67652" x="8970963" y="2894013"/>
          <p14:tracePt t="67660" x="8961438" y="2894013"/>
          <p14:tracePt t="67668" x="8934450" y="2886075"/>
          <p14:tracePt t="67676" x="8915400" y="2876550"/>
          <p14:tracePt t="67684" x="8888413" y="2867025"/>
          <p14:tracePt t="67693" x="8878888" y="2857500"/>
          <p14:tracePt t="67700" x="8869363" y="2849563"/>
          <p14:tracePt t="67708" x="8851900" y="2849563"/>
          <p14:tracePt t="67716" x="8842375" y="2840038"/>
          <p14:tracePt t="78549" x="8832850" y="2840038"/>
          <p14:tracePt t="78556" x="8832850" y="2886075"/>
          <p14:tracePt t="78564" x="8832850" y="2930525"/>
          <p14:tracePt t="78572" x="8832850" y="2959100"/>
          <p14:tracePt t="78580" x="8842375" y="2995613"/>
          <p14:tracePt t="78588" x="8842375" y="3013075"/>
          <p14:tracePt t="78596" x="8842375" y="3059113"/>
          <p14:tracePt t="78604" x="8842375" y="3086100"/>
          <p14:tracePt t="78612" x="8842375" y="3105150"/>
          <p14:tracePt t="78620" x="8842375" y="3132138"/>
          <p14:tracePt t="78628" x="8842375" y="3151188"/>
          <p14:tracePt t="78636" x="8842375" y="3159125"/>
          <p14:tracePt t="78645" x="8842375" y="3178175"/>
          <p14:tracePt t="78652" x="8842375" y="3187700"/>
          <p14:tracePt t="78820" x="8842375" y="3195638"/>
          <p14:tracePt t="78828" x="8842375" y="3214688"/>
          <p14:tracePt t="78836" x="8842375" y="3224213"/>
          <p14:tracePt t="78845" x="8842375" y="3232150"/>
          <p14:tracePt t="78852" x="8842375" y="3241675"/>
          <p14:tracePt t="78862" x="8842375" y="3260725"/>
          <p14:tracePt t="78876" x="8842375" y="3278188"/>
          <p14:tracePt t="78884" x="8842375" y="3297238"/>
          <p14:tracePt t="78892" x="8842375" y="3305175"/>
          <p14:tracePt t="78900" x="8842375" y="3314700"/>
          <p14:tracePt t="78908" x="8842375" y="3341688"/>
          <p14:tracePt t="78916" x="8842375" y="3351213"/>
          <p14:tracePt t="78932" x="8842375" y="3360738"/>
          <p14:tracePt t="78940" x="8842375" y="3378200"/>
          <p14:tracePt t="78949" x="8842375" y="3387725"/>
          <p14:tracePt t="78956" x="8842375" y="3406775"/>
          <p14:tracePt t="78980" x="8842375" y="3424238"/>
          <p14:tracePt t="79020" x="8832850" y="3443288"/>
          <p14:tracePt t="79052" x="8832850" y="3451225"/>
          <p14:tracePt t="79060" x="8805863" y="3460750"/>
          <p14:tracePt t="79068" x="8796338" y="3460750"/>
          <p14:tracePt t="79076" x="8769350" y="3460750"/>
          <p14:tracePt t="79084" x="8742363" y="3479800"/>
          <p14:tracePt t="79092" x="8678863" y="3487738"/>
          <p14:tracePt t="79100" x="8642350" y="3497263"/>
          <p14:tracePt t="79107" x="8586788" y="3497263"/>
          <p14:tracePt t="79116" x="8540750" y="3497263"/>
          <p14:tracePt t="79123" x="8504238" y="3497263"/>
          <p14:tracePt t="79132" x="8467725" y="3497263"/>
          <p14:tracePt t="79140" x="8413750" y="3497263"/>
          <p14:tracePt t="79149" x="8358188" y="3497263"/>
          <p14:tracePt t="79156" x="8321675" y="3497263"/>
          <p14:tracePt t="79164" x="8275638" y="3497263"/>
          <p14:tracePt t="79172" x="8239125" y="3497263"/>
          <p14:tracePt t="79180" x="8212138" y="3497263"/>
          <p14:tracePt t="79188" x="8175625" y="3497263"/>
          <p14:tracePt t="79196" x="8139113" y="3497263"/>
          <p14:tracePt t="79204" x="8121650" y="3487738"/>
          <p14:tracePt t="79212" x="8075613" y="3470275"/>
          <p14:tracePt t="79220" x="8056563" y="3470275"/>
          <p14:tracePt t="79228" x="8010525" y="3451225"/>
          <p14:tracePt t="79236" x="7966075" y="3433763"/>
          <p14:tracePt t="79245" x="7937500" y="3424238"/>
          <p14:tracePt t="79252" x="7900988" y="3424238"/>
          <p14:tracePt t="79262" x="7856538" y="3397250"/>
          <p14:tracePt t="79268" x="7810500" y="3397250"/>
          <p14:tracePt t="79276" x="7773988" y="3378200"/>
          <p14:tracePt t="79284" x="7754938" y="3378200"/>
          <p14:tracePt t="79292" x="7718425" y="3370263"/>
          <p14:tracePt t="79300" x="7700963" y="3370263"/>
          <p14:tracePt t="79308" x="7673975" y="3370263"/>
          <p14:tracePt t="79316" x="7645400" y="3370263"/>
          <p14:tracePt t="79324" x="7618413" y="3370263"/>
          <p14:tracePt t="79332" x="7600950" y="3370263"/>
          <p14:tracePt t="79340" x="7554913" y="3370263"/>
          <p14:tracePt t="79348" x="7526338" y="3370263"/>
          <p14:tracePt t="79356" x="7508875" y="3370263"/>
          <p14:tracePt t="79364" x="7472363" y="3370263"/>
          <p14:tracePt t="79372" x="7453313" y="3370263"/>
          <p14:tracePt t="79380" x="7408863" y="3370263"/>
          <p14:tracePt t="79388" x="7372350" y="3370263"/>
          <p14:tracePt t="79396" x="7326313" y="3370263"/>
          <p14:tracePt t="79404" x="7307263" y="3360738"/>
          <p14:tracePt t="79412" x="7280275" y="3360738"/>
          <p14:tracePt t="79420" x="7253288" y="3351213"/>
          <p14:tracePt t="79436" x="7226300" y="3351213"/>
          <p14:tracePt t="79445" x="7207250" y="3351213"/>
          <p14:tracePt t="79452" x="7189788" y="3351213"/>
          <p14:tracePt t="79462" x="7170738" y="3351213"/>
          <p14:tracePt t="79468" x="7153275" y="3341688"/>
          <p14:tracePt t="79476" x="7134225" y="3333750"/>
          <p14:tracePt t="79484" x="7124700" y="3333750"/>
          <p14:tracePt t="79492" x="7116763" y="3333750"/>
          <p14:tracePt t="79500" x="7097713" y="3333750"/>
          <p14:tracePt t="79508" x="7080250" y="3333750"/>
          <p14:tracePt t="79524" x="7051675" y="3333750"/>
          <p14:tracePt t="79533" x="7034213" y="3333750"/>
          <p14:tracePt t="79540" x="6988175" y="3333750"/>
          <p14:tracePt t="79549" x="6951663" y="3333750"/>
          <p14:tracePt t="79556" x="6905625" y="3333750"/>
          <p14:tracePt t="79564" x="6869113" y="3333750"/>
          <p14:tracePt t="79574" x="6823075" y="3333750"/>
          <p14:tracePt t="79581" x="6742113" y="3333750"/>
          <p14:tracePt t="79588" x="6686550" y="3333750"/>
          <p14:tracePt t="79596" x="6632575" y="3333750"/>
          <p14:tracePt t="79604" x="6577013" y="3333750"/>
          <p14:tracePt t="79612" x="6530975" y="3333750"/>
          <p14:tracePt t="79620" x="6457950" y="3333750"/>
          <p14:tracePt t="79629" x="6430963" y="3333750"/>
          <p14:tracePt t="79636" x="6375400" y="3333750"/>
          <p14:tracePt t="79645" x="6321425" y="3333750"/>
          <p14:tracePt t="79652" x="6265863" y="3333750"/>
          <p14:tracePt t="79662" x="6238875" y="3333750"/>
          <p14:tracePt t="79668" x="6192838" y="3333750"/>
          <p14:tracePt t="79676" x="6165850" y="3333750"/>
          <p14:tracePt t="79684" x="6129338" y="3333750"/>
          <p14:tracePt t="79692" x="6083300" y="3333750"/>
          <p14:tracePt t="79700" x="6065838" y="3333750"/>
          <p14:tracePt t="79707" x="6029325" y="3333750"/>
          <p14:tracePt t="79716" x="5992813" y="3333750"/>
          <p14:tracePt t="79732" x="5973763" y="3333750"/>
          <p14:tracePt t="79739" x="5946775" y="3333750"/>
          <p14:tracePt t="79748" x="5929313" y="3333750"/>
          <p14:tracePt t="79756" x="5891213" y="3333750"/>
          <p14:tracePt t="79764" x="5883275" y="3333750"/>
          <p14:tracePt t="79772" x="5854700" y="3333750"/>
          <p14:tracePt t="79780" x="5837238" y="3341688"/>
          <p14:tracePt t="79796" x="5810250" y="3341688"/>
          <p14:tracePt t="79804" x="5800725" y="3351213"/>
          <p14:tracePt t="79812" x="5781675" y="3360738"/>
          <p14:tracePt t="79820" x="5773738" y="3370263"/>
          <p14:tracePt t="79828" x="5764213" y="3370263"/>
          <p14:tracePt t="79845" x="5745163" y="3378200"/>
          <p14:tracePt t="79862" x="5718175" y="3387725"/>
          <p14:tracePt t="79868" x="5700713" y="3414713"/>
          <p14:tracePt t="79879" x="5672138" y="3433763"/>
          <p14:tracePt t="79884" x="5635625" y="3451225"/>
          <p14:tracePt t="79892" x="5608638" y="3470275"/>
          <p14:tracePt t="79900" x="5562600" y="3497263"/>
          <p14:tracePt t="79908" x="5481638" y="3552825"/>
          <p14:tracePt t="79916" x="5435600" y="3597275"/>
          <p14:tracePt t="79924" x="5389563" y="3606800"/>
          <p14:tracePt t="79932" x="5326063" y="3662363"/>
          <p14:tracePt t="79940" x="5280025" y="3689350"/>
          <p14:tracePt t="79949" x="5270500" y="3689350"/>
          <p14:tracePt t="79956" x="5243513" y="3698875"/>
          <p14:tracePt t="80028" x="5233988" y="3706813"/>
          <p14:tracePt t="80052" x="5233988" y="3716338"/>
          <p14:tracePt t="80060" x="5224463" y="3752850"/>
          <p14:tracePt t="80068" x="5216525" y="3762375"/>
          <p14:tracePt t="80076" x="5216525" y="3779838"/>
          <p14:tracePt t="80084" x="5216525" y="3798888"/>
          <p14:tracePt t="80092" x="5216525" y="3825875"/>
          <p14:tracePt t="80100" x="5216525" y="3852863"/>
          <p14:tracePt t="80108" x="5216525" y="3881438"/>
          <p14:tracePt t="80116" x="5216525" y="3898900"/>
          <p14:tracePt t="80124" x="5216525" y="3935413"/>
          <p14:tracePt t="80132" x="5216525" y="3944938"/>
          <p14:tracePt t="80139" x="5216525" y="3990975"/>
          <p14:tracePt t="80148" x="5216525" y="4027488"/>
          <p14:tracePt t="80156" x="5216525" y="4073525"/>
          <p14:tracePt t="80164" x="5216525" y="4127500"/>
          <p14:tracePt t="80172" x="5216525" y="4146550"/>
          <p14:tracePt t="80180" x="5216525" y="4173538"/>
          <p14:tracePt t="80188" x="5216525" y="4200525"/>
          <p14:tracePt t="80196" x="5216525" y="4246563"/>
          <p14:tracePt t="80204" x="5216525" y="4283075"/>
          <p14:tracePt t="80212" x="5216525" y="4319588"/>
          <p14:tracePt t="80220" x="5216525" y="4346575"/>
          <p14:tracePt t="80229" x="5233988" y="4402138"/>
          <p14:tracePt t="80236" x="5233988" y="4410075"/>
          <p14:tracePt t="80245" x="5243513" y="4429125"/>
          <p14:tracePt t="80252" x="5243513" y="4446588"/>
          <p14:tracePt t="80262" x="5253038" y="4465638"/>
          <p14:tracePt t="80279" x="5260975" y="4483100"/>
          <p14:tracePt t="80293" x="5270500" y="4519613"/>
          <p14:tracePt t="80300" x="5297488" y="4548188"/>
          <p14:tracePt t="80308" x="5307013" y="4556125"/>
          <p14:tracePt t="80316" x="5326063" y="4575175"/>
          <p14:tracePt t="80324" x="5326063" y="4584700"/>
          <p14:tracePt t="80332" x="5334000" y="4584700"/>
          <p14:tracePt t="80340" x="5353050" y="4592638"/>
          <p14:tracePt t="80348" x="5370513" y="4621213"/>
          <p14:tracePt t="80356" x="5380038" y="4621213"/>
          <p14:tracePt t="80364" x="5389563" y="4629150"/>
          <p14:tracePt t="80372" x="5399088" y="4638675"/>
          <p14:tracePt t="80380" x="5416550" y="4657725"/>
          <p14:tracePt t="80388" x="5435600" y="4665663"/>
          <p14:tracePt t="80404" x="5453063" y="4675188"/>
          <p14:tracePt t="80420" x="5472113" y="4684713"/>
          <p14:tracePt t="80428" x="5481638" y="4684713"/>
          <p14:tracePt t="80436" x="5499100" y="4694238"/>
          <p14:tracePt t="80445" x="5526088" y="4702175"/>
          <p14:tracePt t="80452" x="5545138" y="4711700"/>
          <p14:tracePt t="80462" x="5562600" y="4711700"/>
          <p14:tracePt t="80468" x="5581650" y="4721225"/>
          <p14:tracePt t="80476" x="5608638" y="4721225"/>
          <p14:tracePt t="80484" x="5627688" y="4730750"/>
          <p14:tracePt t="80492" x="5635625" y="4730750"/>
          <p14:tracePt t="80500" x="5691188" y="4748213"/>
          <p14:tracePt t="80507" x="5718175" y="4748213"/>
          <p14:tracePt t="80516" x="5737225" y="4757738"/>
          <p14:tracePt t="80524" x="5773738" y="4757738"/>
          <p14:tracePt t="80533" x="5800725" y="4757738"/>
          <p14:tracePt t="80540" x="5837238" y="4775200"/>
          <p14:tracePt t="80549" x="5864225" y="4775200"/>
          <p14:tracePt t="80556" x="5883275" y="4775200"/>
          <p14:tracePt t="80564" x="5919788" y="4775200"/>
          <p14:tracePt t="80572" x="5965825" y="4775200"/>
          <p14:tracePt t="80580" x="6002338" y="4775200"/>
          <p14:tracePt t="80588" x="6038850" y="4784725"/>
          <p14:tracePt t="80596" x="6075363" y="4784725"/>
          <p14:tracePt t="80604" x="6102350" y="4784725"/>
          <p14:tracePt t="80612" x="6148388" y="4784725"/>
          <p14:tracePt t="80620" x="6175375" y="4784725"/>
          <p14:tracePt t="80628" x="6221413" y="4784725"/>
          <p14:tracePt t="80636" x="6257925" y="4784725"/>
          <p14:tracePt t="80645" x="6311900" y="4784725"/>
          <p14:tracePt t="80652" x="6338888" y="4784725"/>
          <p14:tracePt t="80662" x="6394450" y="4784725"/>
          <p14:tracePt t="80668" x="6440488" y="4784725"/>
          <p14:tracePt t="80678" x="6477000" y="4784725"/>
          <p14:tracePt t="80684" x="6530975" y="4784725"/>
          <p14:tracePt t="80692" x="6577013" y="4784725"/>
          <p14:tracePt t="80700" x="6604000" y="4784725"/>
          <p14:tracePt t="80708" x="6669088" y="4784725"/>
          <p14:tracePt t="80716" x="6713538" y="4784725"/>
          <p14:tracePt t="80724" x="6769100" y="4784725"/>
          <p14:tracePt t="80732" x="6823075" y="4784725"/>
          <p14:tracePt t="80740" x="6878638" y="4784725"/>
          <p14:tracePt t="80748" x="6924675" y="4784725"/>
          <p14:tracePt t="80756" x="6978650" y="4784725"/>
          <p14:tracePt t="80764" x="7034213" y="4784725"/>
          <p14:tracePt t="80772" x="7088188" y="4784725"/>
          <p14:tracePt t="80780" x="7143750" y="4784725"/>
          <p14:tracePt t="80788" x="7197725" y="4784725"/>
          <p14:tracePt t="80796" x="7243763" y="4784725"/>
          <p14:tracePt t="80804" x="7280275" y="4784725"/>
          <p14:tracePt t="80812" x="7316788" y="4784725"/>
          <p14:tracePt t="80820" x="7343775" y="4784725"/>
          <p14:tracePt t="80829" x="7362825" y="4784725"/>
          <p14:tracePt t="80836" x="7399338" y="4784725"/>
          <p14:tracePt t="80845" x="7416800" y="4784725"/>
          <p14:tracePt t="80852" x="7435850" y="4784725"/>
          <p14:tracePt t="80862" x="7453313" y="4784725"/>
          <p14:tracePt t="80868" x="7472363" y="4784725"/>
          <p14:tracePt t="80876" x="7499350" y="4784725"/>
          <p14:tracePt t="80884" x="7526338" y="4784725"/>
          <p14:tracePt t="80892" x="7545388" y="4784725"/>
          <p14:tracePt t="80900" x="7591425" y="4784725"/>
          <p14:tracePt t="80908" x="7618413" y="4784725"/>
          <p14:tracePt t="80916" x="7637463" y="4784725"/>
          <p14:tracePt t="80924" x="7664450" y="4784725"/>
          <p14:tracePt t="80932" x="7691438" y="4784725"/>
          <p14:tracePt t="80940" x="7718425" y="4784725"/>
          <p14:tracePt t="80949" x="7737475" y="4784725"/>
          <p14:tracePt t="80956" x="7773988" y="4784725"/>
          <p14:tracePt t="80968" x="7800975" y="4784725"/>
          <p14:tracePt t="80972" x="7827963" y="4784725"/>
          <p14:tracePt t="80980" x="7847013" y="4775200"/>
          <p14:tracePt t="80988" x="7874000" y="4757738"/>
          <p14:tracePt t="80996" x="7910513" y="4748213"/>
          <p14:tracePt t="81004" x="7929563" y="4738688"/>
          <p14:tracePt t="81012" x="7983538" y="4721225"/>
          <p14:tracePt t="81020" x="8002588" y="4702175"/>
          <p14:tracePt t="81029" x="8047038" y="4684713"/>
          <p14:tracePt t="81036" x="8085138" y="4675188"/>
          <p14:tracePt t="81045" x="8129588" y="4657725"/>
          <p14:tracePt t="81052" x="8194675" y="4629150"/>
          <p14:tracePt t="81062" x="8239125" y="4621213"/>
          <p14:tracePt t="81068" x="8304213" y="4592638"/>
          <p14:tracePt t="81079" x="8331200" y="4584700"/>
          <p14:tracePt t="81084" x="8385175" y="4575175"/>
          <p14:tracePt t="81092" x="8450263" y="4565650"/>
          <p14:tracePt t="81100" x="8513763" y="4519613"/>
          <p14:tracePt t="81108" x="8550275" y="4511675"/>
          <p14:tracePt t="81116" x="8586788" y="4502150"/>
          <p14:tracePt t="81124" x="8613775" y="4483100"/>
          <p14:tracePt t="81132" x="8642350" y="4475163"/>
          <p14:tracePt t="81140" x="8678863" y="4465638"/>
          <p14:tracePt t="81156" x="8686800" y="4456113"/>
          <p14:tracePt t="81172" x="8696325" y="4446588"/>
          <p14:tracePt t="81188" x="8696325" y="4438650"/>
          <p14:tracePt t="81212" x="8705850" y="4429125"/>
          <p14:tracePt t="81220" x="8705850" y="4419600"/>
          <p14:tracePt t="81228" x="8705850" y="4402138"/>
          <p14:tracePt t="81236" x="8705850" y="4392613"/>
          <p14:tracePt t="81245" x="8705850" y="4365625"/>
          <p14:tracePt t="81252" x="8705850" y="4356100"/>
          <p14:tracePt t="81262" x="8705850" y="4337050"/>
          <p14:tracePt t="81268" x="8705850" y="4310063"/>
          <p14:tracePt t="81276" x="8705850" y="4300538"/>
          <p14:tracePt t="81284" x="8696325" y="4273550"/>
          <p14:tracePt t="81292" x="8686800" y="4256088"/>
          <p14:tracePt t="81300" x="8686800" y="4227513"/>
          <p14:tracePt t="81308" x="8669338" y="4200525"/>
          <p14:tracePt t="81316" x="8659813" y="4164013"/>
          <p14:tracePt t="81324" x="8632825" y="4146550"/>
          <p14:tracePt t="81332" x="8623300" y="4117975"/>
          <p14:tracePt t="81340" x="8623300" y="4110038"/>
          <p14:tracePt t="81348" x="8604250" y="4081463"/>
          <p14:tracePt t="81356" x="8577263" y="4054475"/>
          <p14:tracePt t="81364" x="8567738" y="4017963"/>
          <p14:tracePt t="81372" x="8550275" y="3990975"/>
          <p14:tracePt t="81380" x="8531225" y="3963988"/>
          <p14:tracePt t="81388" x="8494713" y="3898900"/>
          <p14:tracePt t="81396" x="8486775" y="3889375"/>
          <p14:tracePt t="81404" x="8467725" y="3852863"/>
          <p14:tracePt t="81412" x="8467725" y="3844925"/>
          <p14:tracePt t="81420" x="8450263" y="3816350"/>
          <p14:tracePt t="81429" x="8440738" y="3798888"/>
          <p14:tracePt t="81436" x="8431213" y="3779838"/>
          <p14:tracePt t="81445" x="8421688" y="3771900"/>
          <p14:tracePt t="81462" x="8413750" y="3752850"/>
          <p14:tracePt t="81468" x="8404225" y="3752850"/>
          <p14:tracePt t="81484" x="8385175" y="3743325"/>
          <p14:tracePt t="81492" x="8367713" y="3725863"/>
          <p14:tracePt t="81500" x="8358188" y="3725863"/>
          <p14:tracePt t="81508" x="8348663" y="3725863"/>
          <p14:tracePt t="81516" x="8321675" y="3706813"/>
          <p14:tracePt t="81524" x="8312150" y="3706813"/>
          <p14:tracePt t="81532" x="8275638" y="3698875"/>
          <p14:tracePt t="81540" x="8267700" y="3698875"/>
          <p14:tracePt t="81550" x="8239125" y="3689350"/>
          <p14:tracePt t="81556" x="8221663" y="3679825"/>
          <p14:tracePt t="81572" x="8212138" y="3679825"/>
          <p14:tracePt t="81580" x="8194675" y="3679825"/>
          <p14:tracePt t="81588" x="8175625" y="3670300"/>
          <p14:tracePt t="81604" x="8158163" y="3652838"/>
          <p14:tracePt t="81612" x="8139113" y="3643313"/>
          <p14:tracePt t="81620" x="8129588" y="3643313"/>
          <p14:tracePt t="81628" x="8121650" y="3633788"/>
          <p14:tracePt t="81636" x="8102600" y="3625850"/>
          <p14:tracePt t="81645" x="8093075" y="3616325"/>
          <p14:tracePt t="81652" x="8056563" y="3597275"/>
          <p14:tracePt t="81662" x="8029575" y="3589338"/>
          <p14:tracePt t="81668" x="8002588" y="3579813"/>
          <p14:tracePt t="81679" x="7974013" y="3570288"/>
          <p14:tracePt t="81684" x="7937500" y="3552825"/>
          <p14:tracePt t="81692" x="7920038" y="3533775"/>
          <p14:tracePt t="81700" x="7910513" y="3533775"/>
          <p14:tracePt t="81708" x="7900988" y="3533775"/>
          <p14:tracePt t="81716" x="7883525" y="3524250"/>
          <p14:tracePt t="81724" x="7864475" y="3497263"/>
          <p14:tracePt t="81732" x="7856538" y="3497263"/>
          <p14:tracePt t="81740" x="7837488" y="3487738"/>
          <p14:tracePt t="81748" x="7810500" y="3479800"/>
          <p14:tracePt t="81756" x="7800975" y="3479800"/>
          <p14:tracePt t="81764" x="7791450" y="3479800"/>
          <p14:tracePt t="81772" x="7773988" y="3479800"/>
          <p14:tracePt t="81780" x="7747000" y="3479800"/>
          <p14:tracePt t="81788" x="7718425" y="3479800"/>
          <p14:tracePt t="81796" x="7700963" y="3451225"/>
          <p14:tracePt t="81804" x="7654925" y="3443288"/>
          <p14:tracePt t="81812" x="7618413" y="3443288"/>
          <p14:tracePt t="81820" x="7564438" y="3433763"/>
          <p14:tracePt t="81829" x="7508875" y="3433763"/>
          <p14:tracePt t="81836" x="7426325" y="3424238"/>
          <p14:tracePt t="81845" x="7335838" y="3424238"/>
          <p14:tracePt t="81852" x="7226300" y="3424238"/>
          <p14:tracePt t="81862" x="7153275" y="3424238"/>
          <p14:tracePt t="81868" x="7043738" y="3424238"/>
          <p14:tracePt t="81876" x="6969125" y="3424238"/>
          <p14:tracePt t="81884" x="6896100" y="3424238"/>
          <p14:tracePt t="81892" x="6832600" y="3424238"/>
          <p14:tracePt t="81900" x="6796088" y="3424238"/>
          <p14:tracePt t="81909" x="6742113" y="3424238"/>
          <p14:tracePt t="81916" x="6696075" y="3424238"/>
          <p14:tracePt t="81924" x="6640513" y="3424238"/>
          <p14:tracePt t="81932" x="6604000" y="3424238"/>
          <p14:tracePt t="81940" x="6567488" y="3443288"/>
          <p14:tracePt t="81948" x="6530975" y="3443288"/>
          <p14:tracePt t="81956" x="6477000" y="3443288"/>
          <p14:tracePt t="81964" x="6411913" y="3451225"/>
          <p14:tracePt t="81972" x="6375400" y="3470275"/>
          <p14:tracePt t="81980" x="6330950" y="3470275"/>
          <p14:tracePt t="81988" x="6275388" y="3479800"/>
          <p14:tracePt t="81996" x="6248400" y="3479800"/>
          <p14:tracePt t="82004" x="6202363" y="3479800"/>
          <p14:tracePt t="82012" x="6148388" y="3479800"/>
          <p14:tracePt t="82020" x="6119813" y="3479800"/>
          <p14:tracePt t="82029" x="6092825" y="3479800"/>
          <p14:tracePt t="82036" x="6065838" y="3479800"/>
          <p14:tracePt t="82045" x="6038850" y="3479800"/>
          <p14:tracePt t="82052" x="6002338" y="3479800"/>
          <p14:tracePt t="82062" x="5973763" y="3479800"/>
          <p14:tracePt t="82068" x="5956300" y="3479800"/>
          <p14:tracePt t="82076" x="5929313" y="3497263"/>
          <p14:tracePt t="82095" x="5854700" y="3506788"/>
          <p14:tracePt t="82100" x="5827713" y="3506788"/>
          <p14:tracePt t="82108" x="5773738" y="3516313"/>
          <p14:tracePt t="82116" x="5754688" y="3516313"/>
          <p14:tracePt t="82124" x="5708650" y="3533775"/>
          <p14:tracePt t="82132" x="5691188" y="3552825"/>
          <p14:tracePt t="82140" x="5664200" y="3560763"/>
          <p14:tracePt t="82148" x="5645150" y="3560763"/>
          <p14:tracePt t="82156" x="5618163" y="3570288"/>
          <p14:tracePt t="82164" x="5599113" y="3579813"/>
          <p14:tracePt t="82172" x="5554663" y="3597275"/>
          <p14:tracePt t="82180" x="5518150" y="3625850"/>
          <p14:tracePt t="82188" x="5489575" y="3643313"/>
          <p14:tracePt t="82196" x="5445125" y="3662363"/>
          <p14:tracePt t="82204" x="5399088" y="3689350"/>
          <p14:tracePt t="82212" x="5353050" y="3706813"/>
          <p14:tracePt t="82220" x="5326063" y="3716338"/>
          <p14:tracePt t="82229" x="5280025" y="3743325"/>
          <p14:tracePt t="82236" x="5270500" y="3743325"/>
          <p14:tracePt t="82245" x="5253038" y="3762375"/>
          <p14:tracePt t="82262" x="5233988" y="3771900"/>
          <p14:tracePt t="82284" x="5224463" y="3779838"/>
          <p14:tracePt t="82292" x="5224463" y="3789363"/>
          <p14:tracePt t="82300" x="5224463" y="3798888"/>
          <p14:tracePt t="82308" x="5224463" y="3816350"/>
          <p14:tracePt t="82316" x="5224463" y="3835400"/>
          <p14:tracePt t="82324" x="5224463" y="3852863"/>
          <p14:tracePt t="82340" x="5224463" y="3881438"/>
          <p14:tracePt t="82348" x="5224463" y="3898900"/>
          <p14:tracePt t="82356" x="5224463" y="3927475"/>
          <p14:tracePt t="82364" x="5224463" y="3971925"/>
          <p14:tracePt t="82372" x="5224463" y="3990975"/>
          <p14:tracePt t="82380" x="5224463" y="4000500"/>
          <p14:tracePt t="82388" x="5224463" y="4037013"/>
          <p14:tracePt t="82396" x="5224463" y="4044950"/>
          <p14:tracePt t="82404" x="5253038" y="4090988"/>
          <p14:tracePt t="82412" x="5260975" y="4110038"/>
          <p14:tracePt t="82420" x="5270500" y="4127500"/>
          <p14:tracePt t="82429" x="5297488" y="4191000"/>
          <p14:tracePt t="82436" x="5316538" y="4219575"/>
          <p14:tracePt t="82445" x="5353050" y="4246563"/>
          <p14:tracePt t="82452" x="5416550" y="4300538"/>
          <p14:tracePt t="82462" x="5435600" y="4319588"/>
          <p14:tracePt t="82468" x="5489575" y="4356100"/>
          <p14:tracePt t="82476" x="5526088" y="4373563"/>
          <p14:tracePt t="82484" x="5599113" y="4429125"/>
          <p14:tracePt t="82492" x="5664200" y="4465638"/>
          <p14:tracePt t="82500" x="5708650" y="4492625"/>
          <p14:tracePt t="82509" x="5754688" y="4519613"/>
          <p14:tracePt t="82516" x="5800725" y="4538663"/>
          <p14:tracePt t="82524" x="5846763" y="4556125"/>
          <p14:tracePt t="82532" x="5910263" y="4592638"/>
          <p14:tracePt t="82540" x="5946775" y="4602163"/>
          <p14:tracePt t="82549" x="6029325" y="4648200"/>
          <p14:tracePt t="82556" x="6056313" y="4657725"/>
          <p14:tracePt t="82564" x="6083300" y="4675188"/>
          <p14:tracePt t="82572" x="6111875" y="4684713"/>
          <p14:tracePt t="82580" x="6129338" y="4702175"/>
          <p14:tracePt t="82588" x="6148388" y="4711700"/>
          <p14:tracePt t="82596" x="6165850" y="4721225"/>
          <p14:tracePt t="82604" x="6184900" y="4748213"/>
          <p14:tracePt t="82612" x="6202363" y="4748213"/>
          <p14:tracePt t="82620" x="6211888" y="4748213"/>
          <p14:tracePt t="82629" x="6238875" y="4757738"/>
          <p14:tracePt t="82636" x="6257925" y="4757738"/>
          <p14:tracePt t="82645" x="6265863" y="4767263"/>
          <p14:tracePt t="82652" x="6294438" y="4767263"/>
          <p14:tracePt t="82662" x="6311900" y="4784725"/>
          <p14:tracePt t="82668" x="6348413" y="4803775"/>
          <p14:tracePt t="82676" x="6384925" y="4811713"/>
          <p14:tracePt t="82684" x="6411913" y="4821238"/>
          <p14:tracePt t="82692" x="6457950" y="4840288"/>
          <p14:tracePt t="82700" x="6494463" y="4840288"/>
          <p14:tracePt t="82708" x="6540500" y="4848225"/>
          <p14:tracePt t="82716" x="6567488" y="4848225"/>
          <p14:tracePt t="82724" x="6604000" y="4848225"/>
          <p14:tracePt t="82732" x="6650038" y="4857750"/>
          <p14:tracePt t="82740" x="6669088" y="4857750"/>
          <p14:tracePt t="82748" x="6705600" y="4857750"/>
          <p14:tracePt t="82756" x="6750050" y="4857750"/>
          <p14:tracePt t="82764" x="6786563" y="4857750"/>
          <p14:tracePt t="82772" x="6823075" y="4857750"/>
          <p14:tracePt t="82780" x="6859588" y="4857750"/>
          <p14:tracePt t="82788" x="6915150" y="4857750"/>
          <p14:tracePt t="82796" x="6942138" y="4857750"/>
          <p14:tracePt t="82804" x="6997700" y="4857750"/>
          <p14:tracePt t="82812" x="7015163" y="4857750"/>
          <p14:tracePt t="82820" x="7061200" y="4857750"/>
          <p14:tracePt t="82829" x="7134225" y="4830763"/>
          <p14:tracePt t="82836" x="7170738" y="4830763"/>
          <p14:tracePt t="82845" x="7243763" y="4811713"/>
          <p14:tracePt t="82852" x="7326313" y="4784725"/>
          <p14:tracePt t="82862" x="7380288" y="4775200"/>
          <p14:tracePt t="82868" x="7489825" y="4757738"/>
          <p14:tracePt t="82876" x="7572375" y="4748213"/>
          <p14:tracePt t="82884" x="7645400" y="4748213"/>
          <p14:tracePt t="82892" x="7747000" y="4721225"/>
          <p14:tracePt t="82900" x="7837488" y="4702175"/>
          <p14:tracePt t="82908" x="7893050" y="4702175"/>
          <p14:tracePt t="82916" x="7966075" y="4694238"/>
          <p14:tracePt t="82924" x="8066088" y="4694238"/>
          <p14:tracePt t="82932" x="8121650" y="4675188"/>
          <p14:tracePt t="82940" x="8202613" y="4657725"/>
          <p14:tracePt t="82948" x="8275638" y="4657725"/>
          <p14:tracePt t="82956" x="8331200" y="4638675"/>
          <p14:tracePt t="82964" x="8377238" y="4629150"/>
          <p14:tracePt t="82972" x="8431213" y="4629150"/>
          <p14:tracePt t="82980" x="8458200" y="4621213"/>
          <p14:tracePt t="82996" x="8504238" y="4602163"/>
          <p14:tracePt t="83004" x="8531225" y="4592638"/>
          <p14:tracePt t="83020" x="8540750" y="4584700"/>
          <p14:tracePt t="83029" x="8559800" y="4575175"/>
          <p14:tracePt t="83036" x="8577263" y="4565650"/>
          <p14:tracePt t="83045" x="8596313" y="4548188"/>
          <p14:tracePt t="83052" x="8613775" y="4529138"/>
          <p14:tracePt t="83062" x="8632825" y="4511675"/>
          <p14:tracePt t="83068" x="8650288" y="4483100"/>
          <p14:tracePt t="83076" x="8650288" y="4465638"/>
          <p14:tracePt t="83084" x="8669338" y="4438650"/>
          <p14:tracePt t="83092" x="8678863" y="4419600"/>
          <p14:tracePt t="83100" x="8686800" y="4402138"/>
          <p14:tracePt t="83108" x="8686800" y="4383088"/>
          <p14:tracePt t="83116" x="8686800" y="4365625"/>
          <p14:tracePt t="83124" x="8686800" y="4346575"/>
          <p14:tracePt t="83132" x="8686800" y="4329113"/>
          <p14:tracePt t="83140" x="8686800" y="4319588"/>
          <p14:tracePt t="83148" x="8686800" y="4310063"/>
          <p14:tracePt t="83156" x="8686800" y="4273550"/>
          <p14:tracePt t="83164" x="8686800" y="4264025"/>
          <p14:tracePt t="83172" x="8686800" y="4246563"/>
          <p14:tracePt t="83180" x="8686800" y="4227513"/>
          <p14:tracePt t="83188" x="8686800" y="4219575"/>
          <p14:tracePt t="83196" x="8686800" y="4191000"/>
          <p14:tracePt t="83204" x="8678863" y="4146550"/>
          <p14:tracePt t="83212" x="8678863" y="4127500"/>
          <p14:tracePt t="83220" x="8669338" y="4110038"/>
          <p14:tracePt t="83229" x="8669338" y="4090988"/>
          <p14:tracePt t="83236" x="8669338" y="4064000"/>
          <p14:tracePt t="83245" x="8669338" y="4037013"/>
          <p14:tracePt t="83252" x="8669338" y="4027488"/>
          <p14:tracePt t="83262" x="8669338" y="4000500"/>
          <p14:tracePt t="83268" x="8669338" y="3990975"/>
          <p14:tracePt t="83276" x="8669338" y="3981450"/>
          <p14:tracePt t="94228" x="8669338" y="4000500"/>
          <p14:tracePt t="94236" x="8686800" y="4064000"/>
          <p14:tracePt t="94244" x="8696325" y="4100513"/>
          <p14:tracePt t="94252" x="8705850" y="4137025"/>
          <p14:tracePt t="94262" x="8705850" y="4164013"/>
          <p14:tracePt t="94268" x="8723313" y="4219575"/>
          <p14:tracePt t="94279" x="8723313" y="4227513"/>
          <p14:tracePt t="94284" x="8732838" y="4256088"/>
          <p14:tracePt t="94292" x="8732838" y="4264025"/>
          <p14:tracePt t="94300" x="8732838" y="4273550"/>
          <p14:tracePt t="94308" x="8742363" y="4292600"/>
          <p14:tracePt t="94428" x="8742363" y="4310063"/>
          <p14:tracePt t="94436" x="8742363" y="4329113"/>
          <p14:tracePt t="94444" x="8742363" y="4337050"/>
          <p14:tracePt t="94452" x="8742363" y="4346575"/>
          <p14:tracePt t="94462" x="8742363" y="4356100"/>
          <p14:tracePt t="94468" x="8742363" y="4383088"/>
          <p14:tracePt t="94476" x="8751888" y="4383088"/>
          <p14:tracePt t="94484" x="8769350" y="4410075"/>
          <p14:tracePt t="94493" x="8778875" y="4429125"/>
          <p14:tracePt t="94500" x="8778875" y="4438650"/>
          <p14:tracePt t="94508" x="8788400" y="4456113"/>
          <p14:tracePt t="94516" x="8788400" y="4465638"/>
          <p14:tracePt t="94524" x="8796338" y="4475163"/>
          <p14:tracePt t="94533" x="8796338" y="4483100"/>
          <p14:tracePt t="94540" x="8796338" y="4511675"/>
          <p14:tracePt t="94548" x="8796338" y="4519613"/>
          <p14:tracePt t="94556" x="8815388" y="4565650"/>
          <p14:tracePt t="94564" x="8815388" y="4592638"/>
          <p14:tracePt t="94572" x="8815388" y="4629150"/>
          <p14:tracePt t="94580" x="8815388" y="4657725"/>
          <p14:tracePt t="94588" x="8815388" y="4675188"/>
          <p14:tracePt t="94596" x="8815388" y="4702175"/>
          <p14:tracePt t="94604" x="8815388" y="4721225"/>
          <p14:tracePt t="94612" x="8815388" y="4738688"/>
          <p14:tracePt t="94620" x="8805863" y="4748213"/>
          <p14:tracePt t="94629" x="8805863" y="4757738"/>
          <p14:tracePt t="94636" x="8796338" y="4757738"/>
          <p14:tracePt t="94645" x="8778875" y="4757738"/>
          <p14:tracePt t="94652" x="8751888" y="4757738"/>
          <p14:tracePt t="94662" x="8732838" y="4757738"/>
          <p14:tracePt t="94668" x="8686800" y="4738688"/>
          <p14:tracePt t="94676" x="8642350" y="4730750"/>
          <p14:tracePt t="94684" x="8577263" y="4694238"/>
          <p14:tracePt t="94693" x="8523288" y="4684713"/>
          <p14:tracePt t="94700" x="8494713" y="4675188"/>
          <p14:tracePt t="94708" x="8458200" y="4657725"/>
          <p14:tracePt t="94716" x="8413750" y="4638675"/>
          <p14:tracePt t="94740" x="8404225" y="4638675"/>
          <p14:tracePt t="94748" x="8394700" y="4638675"/>
          <p14:tracePt t="94756" x="8358188" y="4638675"/>
          <p14:tracePt t="94764" x="8312150" y="4638675"/>
          <p14:tracePt t="94772" x="8267700" y="4638675"/>
          <p14:tracePt t="94780" x="8221663" y="4657725"/>
          <p14:tracePt t="94788" x="8158163" y="4665663"/>
          <p14:tracePt t="94796" x="8093075" y="4702175"/>
          <p14:tracePt t="94804" x="8039100" y="4702175"/>
          <p14:tracePt t="94812" x="8010525" y="4711700"/>
          <p14:tracePt t="94820" x="7956550" y="4711700"/>
          <p14:tracePt t="94829" x="7893050" y="4721225"/>
          <p14:tracePt t="94836" x="7856538" y="4721225"/>
          <p14:tracePt t="94845" x="7820025" y="4721225"/>
          <p14:tracePt t="94860" x="7810500" y="4721225"/>
          <p14:tracePt t="94868" x="7783513" y="4721225"/>
          <p14:tracePt t="94876" x="7764463" y="4721225"/>
          <p14:tracePt t="94884" x="7718425" y="4721225"/>
          <p14:tracePt t="94893" x="7700963" y="4721225"/>
          <p14:tracePt t="94900" x="7664450" y="4721225"/>
          <p14:tracePt t="94909" x="7637463" y="4748213"/>
          <p14:tracePt t="94916" x="7618413" y="4748213"/>
          <p14:tracePt t="94924" x="7572375" y="4748213"/>
          <p14:tracePt t="94932" x="7554913" y="4757738"/>
          <p14:tracePt t="94940" x="7526338" y="4757738"/>
          <p14:tracePt t="94948" x="7472363" y="4767263"/>
          <p14:tracePt t="94963" x="7426325" y="4767263"/>
          <p14:tracePt t="94964" x="7389813" y="4775200"/>
          <p14:tracePt t="94972" x="7316788" y="4775200"/>
          <p14:tracePt t="94980" x="7234238" y="4775200"/>
          <p14:tracePt t="94988" x="7161213" y="4775200"/>
          <p14:tracePt t="94996" x="7070725" y="4775200"/>
          <p14:tracePt t="95004" x="6997700" y="4775200"/>
          <p14:tracePt t="95012" x="6924675" y="4775200"/>
          <p14:tracePt t="95020" x="6869113" y="4775200"/>
          <p14:tracePt t="95029" x="6823075" y="4775200"/>
          <p14:tracePt t="95036" x="6796088" y="4775200"/>
          <p14:tracePt t="95045" x="6742113" y="4775200"/>
          <p14:tracePt t="95052" x="6705600" y="4757738"/>
          <p14:tracePt t="95062" x="6686550" y="4748213"/>
          <p14:tracePt t="95068" x="6650038" y="4730750"/>
          <p14:tracePt t="95076" x="6640513" y="4730750"/>
          <p14:tracePt t="95084" x="6613525" y="4721225"/>
          <p14:tracePt t="95093" x="6559550" y="4721225"/>
          <p14:tracePt t="95100" x="6513513" y="4702175"/>
          <p14:tracePt t="95108" x="6457950" y="4702175"/>
          <p14:tracePt t="95116" x="6411913" y="4702175"/>
          <p14:tracePt t="95124" x="6357938" y="4702175"/>
          <p14:tracePt t="95132" x="6321425" y="4702175"/>
          <p14:tracePt t="95140" x="6248400" y="4702175"/>
          <p14:tracePt t="95148" x="6175375" y="4702175"/>
          <p14:tracePt t="95156" x="6119813" y="4702175"/>
          <p14:tracePt t="95164" x="6065838" y="4702175"/>
          <p14:tracePt t="95172" x="6038850" y="4702175"/>
          <p14:tracePt t="95180" x="5992813" y="4702175"/>
          <p14:tracePt t="95188" x="5956300" y="4702175"/>
          <p14:tracePt t="95196" x="5910263" y="4702175"/>
          <p14:tracePt t="95204" x="5883275" y="4702175"/>
          <p14:tracePt t="95212" x="5854700" y="4702175"/>
          <p14:tracePt t="95220" x="5810250" y="4702175"/>
          <p14:tracePt t="95229" x="5781675" y="4702175"/>
          <p14:tracePt t="95236" x="5745163" y="4702175"/>
          <p14:tracePt t="95245" x="5700713" y="4702175"/>
          <p14:tracePt t="95252" x="5645150" y="4702175"/>
          <p14:tracePt t="95262" x="5591175" y="4702175"/>
          <p14:tracePt t="95268" x="5545138" y="4702175"/>
          <p14:tracePt t="95276" x="5499100" y="4702175"/>
          <p14:tracePt t="95284" x="5435600" y="4702175"/>
          <p14:tracePt t="95292" x="5380038" y="4702175"/>
          <p14:tracePt t="95300" x="5353050" y="4702175"/>
          <p14:tracePt t="95308" x="5307013" y="4702175"/>
          <p14:tracePt t="95316" x="5280025" y="4702175"/>
          <p14:tracePt t="95324" x="5270500" y="4702175"/>
          <p14:tracePt t="95412" x="5260975" y="4730750"/>
          <p14:tracePt t="95420" x="5260975" y="4738688"/>
          <p14:tracePt t="95428" x="5260975" y="4757738"/>
          <p14:tracePt t="95436" x="5260975" y="4794250"/>
          <p14:tracePt t="95445" x="5260975" y="4821238"/>
          <p14:tracePt t="95452" x="5243513" y="4848225"/>
          <p14:tracePt t="95462" x="5224463" y="4894263"/>
          <p14:tracePt t="95468" x="5224463" y="4903788"/>
          <p14:tracePt t="95476" x="5224463" y="4940300"/>
          <p14:tracePt t="95484" x="5224463" y="4967288"/>
          <p14:tracePt t="95493" x="5224463" y="4986338"/>
          <p14:tracePt t="95500" x="5224463" y="5013325"/>
          <p14:tracePt t="95508" x="5224463" y="5040313"/>
          <p14:tracePt t="95516" x="5216525" y="5086350"/>
          <p14:tracePt t="95524" x="5216525" y="5113338"/>
          <p14:tracePt t="95533" x="5216525" y="5132388"/>
          <p14:tracePt t="95540" x="5216525" y="5159375"/>
          <p14:tracePt t="95549" x="5216525" y="5178425"/>
          <p14:tracePt t="95556" x="5216525" y="5222875"/>
          <p14:tracePt t="95564" x="5207000" y="5241925"/>
          <p14:tracePt t="95572" x="5207000" y="5278438"/>
          <p14:tracePt t="95580" x="5207000" y="5324475"/>
          <p14:tracePt t="95588" x="5207000" y="5341938"/>
          <p14:tracePt t="95596" x="5207000" y="5397500"/>
          <p14:tracePt t="95604" x="5207000" y="5424488"/>
          <p14:tracePt t="95612" x="5207000" y="5461000"/>
          <p14:tracePt t="95620" x="5207000" y="5487988"/>
          <p14:tracePt t="95629" x="5207000" y="5524500"/>
          <p14:tracePt t="95636" x="5207000" y="5561013"/>
          <p14:tracePt t="95645" x="5207000" y="5580063"/>
          <p14:tracePt t="95652" x="5207000" y="5588000"/>
          <p14:tracePt t="95662" x="5207000" y="5624513"/>
          <p14:tracePt t="95668" x="5207000" y="5653088"/>
          <p14:tracePt t="95676" x="5207000" y="5670550"/>
          <p14:tracePt t="95684" x="5216525" y="5697538"/>
          <p14:tracePt t="95693" x="5216525" y="5716588"/>
          <p14:tracePt t="95700" x="5224463" y="5753100"/>
          <p14:tracePt t="95708" x="5233988" y="5753100"/>
          <p14:tracePt t="95716" x="5243513" y="5780088"/>
          <p14:tracePt t="95724" x="5260975" y="5816600"/>
          <p14:tracePt t="95732" x="5270500" y="5826125"/>
          <p14:tracePt t="95740" x="5280025" y="5826125"/>
          <p14:tracePt t="95748" x="5297488" y="5843588"/>
          <p14:tracePt t="95756" x="5316538" y="5862638"/>
          <p14:tracePt t="95764" x="5326063" y="5872163"/>
          <p14:tracePt t="95772" x="5343525" y="5889625"/>
          <p14:tracePt t="95780" x="5362575" y="5908675"/>
          <p14:tracePt t="95788" x="5416550" y="5945188"/>
          <p14:tracePt t="95796" x="5445125" y="5962650"/>
          <p14:tracePt t="95804" x="5489575" y="6008688"/>
          <p14:tracePt t="95812" x="5554663" y="6064250"/>
          <p14:tracePt t="95820" x="5581650" y="6081713"/>
          <p14:tracePt t="95829" x="5627688" y="6118225"/>
          <p14:tracePt t="95836" x="5645150" y="6137275"/>
          <p14:tracePt t="95845" x="5708650" y="6173788"/>
          <p14:tracePt t="95852" x="5718175" y="6181725"/>
          <p14:tracePt t="95860" x="5754688" y="6191250"/>
          <p14:tracePt t="95868" x="5781675" y="6227763"/>
          <p14:tracePt t="95877" x="5791200" y="6227763"/>
          <p14:tracePt t="95884" x="5827713" y="6237288"/>
          <p14:tracePt t="95893" x="5846763" y="6246813"/>
          <p14:tracePt t="95900" x="5891213" y="6254750"/>
          <p14:tracePt t="95908" x="5910263" y="6264275"/>
          <p14:tracePt t="95916" x="5929313" y="6273800"/>
          <p14:tracePt t="95924" x="5956300" y="6273800"/>
          <p14:tracePt t="95932" x="5973763" y="6283325"/>
          <p14:tracePt t="95940" x="5992813" y="6283325"/>
          <p14:tracePt t="95948" x="6038850" y="6291263"/>
          <p14:tracePt t="95964" x="6075363" y="6291263"/>
          <p14:tracePt t="95972" x="6119813" y="6300788"/>
          <p14:tracePt t="95980" x="6148388" y="6300788"/>
          <p14:tracePt t="95988" x="6192838" y="6300788"/>
          <p14:tracePt t="95996" x="6248400" y="6300788"/>
          <p14:tracePt t="96004" x="6321425" y="6300788"/>
          <p14:tracePt t="96012" x="6375400" y="6300788"/>
          <p14:tracePt t="96020" x="6467475" y="6300788"/>
          <p14:tracePt t="96029" x="6523038" y="6300788"/>
          <p14:tracePt t="96036" x="6577013" y="6300788"/>
          <p14:tracePt t="96045" x="6650038" y="6300788"/>
          <p14:tracePt t="96052" x="6713538" y="6300788"/>
          <p14:tracePt t="96062" x="6769100" y="6300788"/>
          <p14:tracePt t="96068" x="6842125" y="6300788"/>
          <p14:tracePt t="96076" x="6896100" y="6300788"/>
          <p14:tracePt t="96084" x="6969125" y="6300788"/>
          <p14:tracePt t="96093" x="7034213" y="6300788"/>
          <p14:tracePt t="96100" x="7088188" y="6300788"/>
          <p14:tracePt t="96108" x="7143750" y="6300788"/>
          <p14:tracePt t="96116" x="7180263" y="6300788"/>
          <p14:tracePt t="96124" x="7234238" y="6300788"/>
          <p14:tracePt t="96132" x="7299325" y="6300788"/>
          <p14:tracePt t="96140" x="7353300" y="6300788"/>
          <p14:tracePt t="96148" x="7389813" y="6300788"/>
          <p14:tracePt t="96156" x="7435850" y="6300788"/>
          <p14:tracePt t="96164" x="7472363" y="6300788"/>
          <p14:tracePt t="96172" x="7489825" y="6300788"/>
          <p14:tracePt t="96180" x="7545388" y="6300788"/>
          <p14:tracePt t="96188" x="7591425" y="6273800"/>
          <p14:tracePt t="96196" x="7654925" y="6264275"/>
          <p14:tracePt t="96204" x="7727950" y="6254750"/>
          <p14:tracePt t="96212" x="7783513" y="6254750"/>
          <p14:tracePt t="96220" x="7847013" y="6237288"/>
          <p14:tracePt t="96229" x="7920038" y="6218238"/>
          <p14:tracePt t="96236" x="7966075" y="6218238"/>
          <p14:tracePt t="96245" x="8010525" y="6200775"/>
          <p14:tracePt t="96252" x="8039100" y="6200775"/>
          <p14:tracePt t="96262" x="8075613" y="6191250"/>
          <p14:tracePt t="96308" x="8085138" y="6191250"/>
          <p14:tracePt t="96316" x="8093075" y="6181725"/>
          <p14:tracePt t="96324" x="8112125" y="6173788"/>
          <p14:tracePt t="96332" x="8121650" y="6154738"/>
          <p14:tracePt t="96340" x="8139113" y="6118225"/>
          <p14:tracePt t="96348" x="8148638" y="6100763"/>
          <p14:tracePt t="96356" x="8166100" y="6072188"/>
          <p14:tracePt t="96364" x="8194675" y="6045200"/>
          <p14:tracePt t="96372" x="8212138" y="5999163"/>
          <p14:tracePt t="96380" x="8231188" y="5972175"/>
          <p14:tracePt t="96388" x="8267700" y="5926138"/>
          <p14:tracePt t="96396" x="8304213" y="5899150"/>
          <p14:tracePt t="96404" x="8321675" y="5853113"/>
          <p14:tracePt t="96413" x="8340725" y="5826125"/>
          <p14:tracePt t="96420" x="8377238" y="5770563"/>
          <p14:tracePt t="96430" x="8385175" y="5743575"/>
          <p14:tracePt t="96436" x="8385175" y="5726113"/>
          <p14:tracePt t="96446" x="8394700" y="5689600"/>
          <p14:tracePt t="96452" x="8394700" y="5680075"/>
          <p14:tracePt t="96462" x="8394700" y="5634038"/>
          <p14:tracePt t="96468" x="8394700" y="5607050"/>
          <p14:tracePt t="96476" x="8394700" y="5588000"/>
          <p14:tracePt t="96484" x="8394700" y="5543550"/>
          <p14:tracePt t="96493" x="8394700" y="5534025"/>
          <p14:tracePt t="96500" x="8394700" y="5487988"/>
          <p14:tracePt t="96508" x="8394700" y="5451475"/>
          <p14:tracePt t="96516" x="8394700" y="5405438"/>
          <p14:tracePt t="96524" x="8394700" y="5387975"/>
          <p14:tracePt t="96533" x="8394700" y="5351463"/>
          <p14:tracePt t="96540" x="8394700" y="5332413"/>
          <p14:tracePt t="96548" x="8394700" y="5295900"/>
          <p14:tracePt t="96556" x="8377238" y="5278438"/>
          <p14:tracePt t="96564" x="8367713" y="5251450"/>
          <p14:tracePt t="96572" x="8358188" y="5232400"/>
          <p14:tracePt t="96580" x="8321675" y="5205413"/>
          <p14:tracePt t="96588" x="8321675" y="5195888"/>
          <p14:tracePt t="96596" x="8294688" y="5168900"/>
          <p14:tracePt t="96604" x="8258175" y="5132388"/>
          <p14:tracePt t="96612" x="8231188" y="5122863"/>
          <p14:tracePt t="96620" x="8166100" y="5076825"/>
          <p14:tracePt t="96629" x="8121650" y="5049838"/>
          <p14:tracePt t="96636" x="8093075" y="5032375"/>
          <p14:tracePt t="96645" x="8047038" y="5013325"/>
          <p14:tracePt t="96652" x="7983538" y="4976813"/>
          <p14:tracePt t="96660" x="7956550" y="4959350"/>
          <p14:tracePt t="96668" x="7883525" y="4922838"/>
          <p14:tracePt t="96676" x="7847013" y="4913313"/>
          <p14:tracePt t="96684" x="7791450" y="4903788"/>
          <p14:tracePt t="96693" x="7747000" y="4884738"/>
          <p14:tracePt t="96700" x="7718425" y="4857750"/>
          <p14:tracePt t="96708" x="7673975" y="4848225"/>
          <p14:tracePt t="96716" x="7618413" y="4821238"/>
          <p14:tracePt t="96724" x="7608888" y="4821238"/>
          <p14:tracePt t="96732" x="7572375" y="4811713"/>
          <p14:tracePt t="96740" x="7535863" y="4803775"/>
          <p14:tracePt t="96748" x="7526338" y="4803775"/>
          <p14:tracePt t="96756" x="7499350" y="4784725"/>
          <p14:tracePt t="96764" x="7472363" y="4784725"/>
          <p14:tracePt t="96772" x="7426325" y="4767263"/>
          <p14:tracePt t="96780" x="7399338" y="4757738"/>
          <p14:tracePt t="96788" x="7362825" y="4757738"/>
          <p14:tracePt t="96796" x="7316788" y="4748213"/>
          <p14:tracePt t="96804" x="7262813" y="4738688"/>
          <p14:tracePt t="96812" x="7243763" y="4738688"/>
          <p14:tracePt t="96820" x="7207250" y="4738688"/>
          <p14:tracePt t="96828" x="7197725" y="4738688"/>
          <p14:tracePt t="96836" x="7161213" y="4738688"/>
          <p14:tracePt t="96845" x="7107238" y="4711700"/>
          <p14:tracePt t="96852" x="7088188" y="4711700"/>
          <p14:tracePt t="96862" x="7051675" y="4711700"/>
          <p14:tracePt t="96868" x="6997700" y="4711700"/>
          <p14:tracePt t="96876" x="6932613" y="4711700"/>
          <p14:tracePt t="96884" x="6878638" y="4711700"/>
          <p14:tracePt t="96893" x="6805613" y="4711700"/>
          <p14:tracePt t="96900" x="6750050" y="4711700"/>
          <p14:tracePt t="96909" x="6696075" y="4711700"/>
          <p14:tracePt t="96916" x="6650038" y="4711700"/>
          <p14:tracePt t="96924" x="6613525" y="4711700"/>
          <p14:tracePt t="96932" x="6567488" y="4711700"/>
          <p14:tracePt t="96940" x="6540500" y="4711700"/>
          <p14:tracePt t="96948" x="6513513" y="4711700"/>
          <p14:tracePt t="96956" x="6494463" y="4711700"/>
          <p14:tracePt t="96964" x="6467475" y="4711700"/>
          <p14:tracePt t="96972" x="6421438" y="4711700"/>
          <p14:tracePt t="96980" x="6403975" y="4711700"/>
          <p14:tracePt t="96988" x="6348413" y="4711700"/>
          <p14:tracePt t="96996" x="6311900" y="4711700"/>
          <p14:tracePt t="97004" x="6265863" y="4711700"/>
          <p14:tracePt t="97012" x="6238875" y="4711700"/>
          <p14:tracePt t="97020" x="6184900" y="4738688"/>
          <p14:tracePt t="97029" x="6156325" y="4738688"/>
          <p14:tracePt t="97036" x="6119813" y="4757738"/>
          <p14:tracePt t="97045" x="6092825" y="4775200"/>
          <p14:tracePt t="97052" x="6083300" y="4775200"/>
          <p14:tracePt t="97062" x="6046788" y="4794250"/>
          <p14:tracePt t="97068" x="6010275" y="4811713"/>
          <p14:tracePt t="97076" x="5992813" y="4840288"/>
          <p14:tracePt t="97084" x="5965825" y="4857750"/>
          <p14:tracePt t="97093" x="5946775" y="4867275"/>
          <p14:tracePt t="97100" x="5937250" y="4876800"/>
          <p14:tracePt t="97108" x="5919788" y="4876800"/>
          <p14:tracePt t="97116" x="5900738" y="4884738"/>
          <p14:tracePt t="97124" x="5891213" y="4894263"/>
          <p14:tracePt t="97132" x="5883275" y="4894263"/>
          <p14:tracePt t="97140" x="5883275" y="4903788"/>
          <p14:tracePt t="97148" x="5873750" y="4913313"/>
          <p14:tracePt t="97156" x="5864225" y="4922838"/>
          <p14:tracePt t="97164" x="5854700" y="4922838"/>
          <p14:tracePt t="97180" x="5827713" y="4930775"/>
          <p14:tracePt t="97188" x="5818188" y="4940300"/>
          <p14:tracePt t="97197" x="5810250" y="4949825"/>
          <p14:tracePt t="97204" x="5810250" y="4959350"/>
          <p14:tracePt t="97212" x="5800725" y="4976813"/>
          <p14:tracePt t="97220" x="5791200" y="4986338"/>
          <p14:tracePt t="97228" x="5791200" y="5003800"/>
          <p14:tracePt t="97236" x="5781675" y="5022850"/>
          <p14:tracePt t="97245" x="5773738" y="5059363"/>
          <p14:tracePt t="97252" x="5773738" y="5086350"/>
          <p14:tracePt t="97262" x="5754688" y="5122863"/>
          <p14:tracePt t="97268" x="5754688" y="5132388"/>
          <p14:tracePt t="97277" x="5754688" y="5168900"/>
          <p14:tracePt t="97284" x="5754688" y="5186363"/>
          <p14:tracePt t="97293" x="5754688" y="5232400"/>
          <p14:tracePt t="97300" x="5754688" y="5259388"/>
          <p14:tracePt t="97308" x="5754688" y="5287963"/>
          <p14:tracePt t="97316" x="5754688" y="5305425"/>
          <p14:tracePt t="97324" x="5754688" y="5332413"/>
          <p14:tracePt t="97332" x="5764213" y="5360988"/>
          <p14:tracePt t="97340" x="5781675" y="5434013"/>
          <p14:tracePt t="97348" x="5791200" y="5470525"/>
          <p14:tracePt t="97356" x="5818188" y="5507038"/>
          <p14:tracePt t="97364" x="5854700" y="5561013"/>
          <p14:tracePt t="97372" x="5873750" y="5597525"/>
          <p14:tracePt t="97380" x="5919788" y="5653088"/>
          <p14:tracePt t="97388" x="5956300" y="5697538"/>
          <p14:tracePt t="97396" x="5992813" y="5743575"/>
          <p14:tracePt t="97404" x="6029325" y="5799138"/>
          <p14:tracePt t="97412" x="6046788" y="5826125"/>
          <p14:tracePt t="97420" x="6075363" y="5843588"/>
          <p14:tracePt t="97429" x="6092825" y="5872163"/>
          <p14:tracePt t="97436" x="6129338" y="5918200"/>
          <p14:tracePt t="97445" x="6148388" y="5954713"/>
          <p14:tracePt t="97452" x="6175375" y="5999163"/>
          <p14:tracePt t="97460" x="6202363" y="6027738"/>
          <p14:tracePt t="97468" x="6221413" y="6072188"/>
          <p14:tracePt t="97476" x="6238875" y="6100763"/>
          <p14:tracePt t="97484" x="6265863" y="6145213"/>
          <p14:tracePt t="97493" x="6284913" y="6173788"/>
          <p14:tracePt t="97500" x="6294438" y="6210300"/>
          <p14:tracePt t="97508" x="6311900" y="6227763"/>
          <p14:tracePt t="97516" x="6311900" y="6237288"/>
          <p14:tracePt t="97524" x="6330950" y="6254750"/>
          <p14:tracePt t="97556" x="6338888" y="6264275"/>
          <p14:tracePt t="97572" x="6338888" y="6273800"/>
          <p14:tracePt t="97580" x="6348413" y="6283325"/>
          <p14:tracePt t="97636" x="6375400" y="6283325"/>
          <p14:tracePt t="97644" x="6411913" y="6283325"/>
          <p14:tracePt t="97652" x="6440488" y="6283325"/>
          <p14:tracePt t="97662" x="6477000" y="6283325"/>
          <p14:tracePt t="97668" x="6513513" y="6283325"/>
          <p14:tracePt t="97676" x="6567488" y="6283325"/>
          <p14:tracePt t="97684" x="6596063" y="6283325"/>
          <p14:tracePt t="97693" x="6650038" y="6283325"/>
          <p14:tracePt t="97700" x="6705600" y="6283325"/>
          <p14:tracePt t="97708" x="6769100" y="6283325"/>
          <p14:tracePt t="97716" x="6823075" y="6283325"/>
          <p14:tracePt t="97724" x="6878638" y="6283325"/>
          <p14:tracePt t="97732" x="6942138" y="6264275"/>
          <p14:tracePt t="97740" x="6997700" y="6264275"/>
          <p14:tracePt t="97748" x="7061200" y="6254750"/>
          <p14:tracePt t="97756" x="7153275" y="6227763"/>
          <p14:tracePt t="97764" x="7226300" y="6227763"/>
          <p14:tracePt t="97772" x="7307263" y="6200775"/>
          <p14:tracePt t="97780" x="7380288" y="6191250"/>
          <p14:tracePt t="97788" x="7499350" y="6145213"/>
          <p14:tracePt t="97796" x="7572375" y="6145213"/>
          <p14:tracePt t="97804" x="7637463" y="6137275"/>
          <p14:tracePt t="97812" x="7747000" y="6091238"/>
          <p14:tracePt t="97820" x="7827963" y="6064250"/>
          <p14:tracePt t="97829" x="7864475" y="6064250"/>
          <p14:tracePt t="97836" x="7920038" y="6054725"/>
          <p14:tracePt t="97845" x="7956550" y="6054725"/>
          <p14:tracePt t="97852" x="7993063" y="6054725"/>
          <p14:tracePt t="97862" x="8039100" y="6027738"/>
          <p14:tracePt t="97868" x="8066088" y="6018213"/>
          <p14:tracePt t="97876" x="8093075" y="6008688"/>
          <p14:tracePt t="97884" x="8139113" y="5999163"/>
          <p14:tracePt t="97893" x="8185150" y="5999163"/>
          <p14:tracePt t="97900" x="8202613" y="5981700"/>
          <p14:tracePt t="97909" x="8231188" y="5972175"/>
          <p14:tracePt t="97916" x="8275638" y="5945188"/>
          <p14:tracePt t="97924" x="8304213" y="5926138"/>
          <p14:tracePt t="97932" x="8312150" y="5918200"/>
          <p14:tracePt t="97940" x="8340725" y="5899150"/>
          <p14:tracePt t="97949" x="8358188" y="5881688"/>
          <p14:tracePt t="97956" x="8377238" y="5872163"/>
          <p14:tracePt t="97964" x="8394700" y="5843588"/>
          <p14:tracePt t="97972" x="8421688" y="5826125"/>
          <p14:tracePt t="97980" x="8421688" y="5816600"/>
          <p14:tracePt t="97988" x="8440738" y="5799138"/>
          <p14:tracePt t="97996" x="8450263" y="5789613"/>
          <p14:tracePt t="98004" x="8458200" y="5780088"/>
          <p14:tracePt t="98012" x="8467725" y="5762625"/>
          <p14:tracePt t="98020" x="8486775" y="5743575"/>
          <p14:tracePt t="98036" x="8494713" y="5726113"/>
          <p14:tracePt t="98045" x="8504238" y="5707063"/>
          <p14:tracePt t="98052" x="8513763" y="5689600"/>
          <p14:tracePt t="98062" x="8523288" y="5680075"/>
          <p14:tracePt t="98068" x="8540750" y="5643563"/>
          <p14:tracePt t="98084" x="8550275" y="5597525"/>
          <p14:tracePt t="98093" x="8567738" y="5580063"/>
          <p14:tracePt t="98100" x="8567738" y="5551488"/>
          <p14:tracePt t="98108" x="8596313" y="5534025"/>
          <p14:tracePt t="98116" x="8604250" y="5507038"/>
          <p14:tracePt t="98124" x="8632825" y="5470525"/>
          <p14:tracePt t="98132" x="8642350" y="5441950"/>
          <p14:tracePt t="98140" x="8678863" y="5405438"/>
          <p14:tracePt t="98149" x="8686800" y="5387975"/>
          <p14:tracePt t="98156" x="8696325" y="5387975"/>
          <p14:tracePt t="98164" x="8696325" y="5360988"/>
          <p14:tracePt t="98172" x="8696325" y="5351463"/>
          <p14:tracePt t="98188" x="8705850" y="5332413"/>
          <p14:tracePt t="98196" x="8715375" y="5324475"/>
          <p14:tracePt t="98204" x="8715375" y="5314950"/>
          <p14:tracePt t="98220" x="8715375" y="5305425"/>
          <p14:tracePt t="98236" x="8715375" y="5295900"/>
          <p14:tracePt t="98245" x="8715375" y="5287963"/>
          <p14:tracePt t="98262" x="8715375" y="5278438"/>
          <p14:tracePt t="98268" x="8723313" y="5259388"/>
          <p14:tracePt t="98276" x="8723313" y="5241925"/>
          <p14:tracePt t="98284" x="8732838" y="5222875"/>
          <p14:tracePt t="98293" x="8732838" y="5195888"/>
          <p14:tracePt t="98300" x="8732838" y="5186363"/>
          <p14:tracePt t="98308" x="8732838" y="5178425"/>
          <p14:tracePt t="98316" x="8732838" y="5168900"/>
          <p14:tracePt t="98332" x="8742363" y="5141913"/>
          <p14:tracePt t="118052" x="8742363" y="5122863"/>
          <p14:tracePt t="118060" x="8788400" y="4976813"/>
          <p14:tracePt t="118068" x="8869363" y="4848225"/>
          <p14:tracePt t="118076" x="8951913" y="4730750"/>
          <p14:tracePt t="118084" x="9007475" y="4648200"/>
          <p14:tracePt t="118092" x="9024938" y="4584700"/>
          <p14:tracePt t="118100" x="9051925" y="4556125"/>
          <p14:tracePt t="118108" x="9070975" y="4519613"/>
          <p14:tracePt t="118116" x="9080500" y="4492625"/>
          <p14:tracePt t="118124" x="9097963" y="4438650"/>
          <p14:tracePt t="118132" x="9124950" y="4410075"/>
          <p14:tracePt t="118404" x="9015413" y="547688"/>
          <p14:tracePt t="118412" x="8842375" y="319088"/>
          <p14:tracePt t="118420" x="8678863" y="11906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Номер слайда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6F38EE6E-3F29-466F-9C98-E64C0A606518}" type="slidenum">
              <a:rPr lang="ru-RU" altLang="uk-UA" sz="1400"/>
              <a:pPr algn="r">
                <a:spcBef>
                  <a:spcPct val="0"/>
                </a:spcBef>
                <a:buFontTx/>
                <a:buNone/>
              </a:pPr>
              <a:t>13</a:t>
            </a:fld>
            <a:endParaRPr lang="ru-RU" altLang="uk-UA" sz="1400"/>
          </a:p>
        </p:txBody>
      </p:sp>
      <p:sp>
        <p:nvSpPr>
          <p:cNvPr id="3077" name="Text Box 9"/>
          <p:cNvSpPr txBox="1">
            <a:spLocks noChangeArrowheads="1"/>
          </p:cNvSpPr>
          <p:nvPr/>
        </p:nvSpPr>
        <p:spPr bwMode="auto">
          <a:xfrm>
            <a:off x="0" y="6573838"/>
            <a:ext cx="9144000" cy="284162"/>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uk-UA" altLang="uk-UA" sz="1200">
              <a:latin typeface="Arial" panose="020B0604020202020204" pitchFamily="34" charset="0"/>
            </a:endParaRPr>
          </a:p>
        </p:txBody>
      </p:sp>
      <p:sp>
        <p:nvSpPr>
          <p:cNvPr id="8" name="Text Box 12">
            <a:extLst>
              <a:ext uri="{FF2B5EF4-FFF2-40B4-BE49-F238E27FC236}">
                <a16:creationId xmlns:a16="http://schemas.microsoft.com/office/drawing/2014/main" id="{A2467067-158D-460D-ABBE-D1ABBBFACE53}"/>
              </a:ext>
            </a:extLst>
          </p:cNvPr>
          <p:cNvSpPr txBox="1">
            <a:spLocks noChangeArrowheads="1"/>
          </p:cNvSpPr>
          <p:nvPr/>
        </p:nvSpPr>
        <p:spPr bwMode="auto">
          <a:xfrm>
            <a:off x="0" y="-28153"/>
            <a:ext cx="9144000" cy="566309"/>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en-US" sz="1400" dirty="0">
                <a:solidFill>
                  <a:schemeClr val="bg1"/>
                </a:solidFill>
              </a:rPr>
              <a:t> 8th International Conference on Fracture, Fatigue and Wear (FFW 2020)</a:t>
            </a:r>
          </a:p>
          <a:p>
            <a:pPr algn="ctr">
              <a:buNone/>
            </a:pPr>
            <a:r>
              <a:rPr lang="en-US" sz="1400" i="1" dirty="0">
                <a:solidFill>
                  <a:schemeClr val="bg1"/>
                </a:solidFill>
              </a:rPr>
              <a:t>Ghent, Belgium, August 26-27, 2020, Online conference</a:t>
            </a:r>
            <a:endParaRPr lang="en-GB" altLang="uk-UA" sz="1300" b="1" dirty="0">
              <a:solidFill>
                <a:schemeClr val="bg1"/>
              </a:solidFill>
              <a:latin typeface="Arial" panose="020B0604020202020204" pitchFamily="34" charset="0"/>
              <a:cs typeface="Arial" panose="020B0604020202020204" pitchFamily="34" charset="0"/>
            </a:endParaRPr>
          </a:p>
        </p:txBody>
      </p:sp>
      <p:graphicFrame>
        <p:nvGraphicFramePr>
          <p:cNvPr id="3" name="Объект 2">
            <a:extLst>
              <a:ext uri="{FF2B5EF4-FFF2-40B4-BE49-F238E27FC236}">
                <a16:creationId xmlns:a16="http://schemas.microsoft.com/office/drawing/2014/main" id="{20930006-BDEE-4FFC-ABEE-A2B3BFF113C0}"/>
              </a:ext>
            </a:extLst>
          </p:cNvPr>
          <p:cNvGraphicFramePr>
            <a:graphicFrameLocks noChangeAspect="1"/>
          </p:cNvGraphicFramePr>
          <p:nvPr>
            <p:extLst>
              <p:ext uri="{D42A27DB-BD31-4B8C-83A1-F6EECF244321}">
                <p14:modId xmlns:p14="http://schemas.microsoft.com/office/powerpoint/2010/main" val="1265777147"/>
              </p:ext>
            </p:extLst>
          </p:nvPr>
        </p:nvGraphicFramePr>
        <p:xfrm>
          <a:off x="2771800" y="1556792"/>
          <a:ext cx="3247561" cy="792088"/>
        </p:xfrm>
        <a:graphic>
          <a:graphicData uri="http://schemas.openxmlformats.org/presentationml/2006/ole">
            <mc:AlternateContent xmlns:mc="http://schemas.openxmlformats.org/markup-compatibility/2006">
              <mc:Choice xmlns:v="urn:schemas-microsoft-com:vml" Requires="v">
                <p:oleObj spid="_x0000_s79897" r:id="rId6" imgW="774364" imgH="190417" progId="Equation.3">
                  <p:embed/>
                </p:oleObj>
              </mc:Choice>
              <mc:Fallback>
                <p:oleObj r:id="rId6" imgW="774364" imgH="190417"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800" y="1556792"/>
                        <a:ext cx="3247561" cy="792088"/>
                      </a:xfrm>
                      <a:prstGeom prst="rect">
                        <a:avLst/>
                      </a:prstGeom>
                      <a:solidFill>
                        <a:srgbClr val="CCECFF"/>
                      </a:solidFill>
                    </p:spPr>
                  </p:pic>
                </p:oleObj>
              </mc:Fallback>
            </mc:AlternateContent>
          </a:graphicData>
        </a:graphic>
      </p:graphicFrame>
      <p:sp>
        <p:nvSpPr>
          <p:cNvPr id="9" name="TextBox 8">
            <a:extLst>
              <a:ext uri="{FF2B5EF4-FFF2-40B4-BE49-F238E27FC236}">
                <a16:creationId xmlns:a16="http://schemas.microsoft.com/office/drawing/2014/main" id="{3513AAB7-444D-478A-A3E8-1F51CE424C06}"/>
              </a:ext>
            </a:extLst>
          </p:cNvPr>
          <p:cNvSpPr txBox="1"/>
          <p:nvPr/>
        </p:nvSpPr>
        <p:spPr>
          <a:xfrm>
            <a:off x="1979712" y="2924944"/>
            <a:ext cx="6192688" cy="2677656"/>
          </a:xfrm>
          <a:prstGeom prst="rect">
            <a:avLst/>
          </a:prstGeom>
          <a:noFill/>
        </p:spPr>
        <p:txBody>
          <a:bodyPr wrap="square">
            <a:spAutoFit/>
          </a:bodyPr>
          <a:lstStyle/>
          <a:p>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a:t>
            </a:r>
            <a:r>
              <a:rPr lang="en-US" sz="2400" i="1" baseline="-25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energy dissipated in crack; </a:t>
            </a:r>
          </a:p>
          <a:p>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en-US" sz="2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     </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maximal strain energy; </a:t>
            </a:r>
          </a:p>
          <a:p>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en-US"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logarithmic decrement of vibration;</a:t>
            </a:r>
          </a:p>
          <a:p>
            <a:endPar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relative error of experiment.</a:t>
            </a:r>
            <a:endParaRPr lang="LID4096" dirty="0">
              <a:latin typeface="Arial" panose="020B0604020202020204" pitchFamily="34" charset="0"/>
              <a:cs typeface="Arial" panose="020B0604020202020204" pitchFamily="34" charset="0"/>
            </a:endParaRPr>
          </a:p>
        </p:txBody>
      </p:sp>
      <p:pic>
        <p:nvPicPr>
          <p:cNvPr id="5" name="Видео 4">
            <a:hlinkClick r:id="" action="ppaction://media"/>
            <a:extLst>
              <a:ext uri="{FF2B5EF4-FFF2-40B4-BE49-F238E27FC236}">
                <a16:creationId xmlns:a16="http://schemas.microsoft.com/office/drawing/2014/main" id="{138A3E60-5ED8-4615-8BAF-3866B4C1DCA8}"/>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8"/>
          <a:stretch>
            <a:fillRect/>
          </a:stretch>
        </p:blipFill>
        <p:spPr>
          <a:xfrm>
            <a:off x="9324528" y="5143500"/>
            <a:ext cx="2285999" cy="1714500"/>
          </a:xfrm>
          <a:prstGeom prst="rect">
            <a:avLst/>
          </a:prstGeom>
        </p:spPr>
      </p:pic>
    </p:spTree>
    <p:extLst>
      <p:ext uri="{BB962C8B-B14F-4D97-AF65-F5344CB8AC3E}">
        <p14:creationId xmlns:p14="http://schemas.microsoft.com/office/powerpoint/2010/main" val="2786719934"/>
      </p:ext>
    </p:extLst>
  </p:cSld>
  <p:clrMapOvr>
    <a:masterClrMapping/>
  </p:clrMapOvr>
  <mc:AlternateContent xmlns:mc="http://schemas.openxmlformats.org/markup-compatibility/2006" xmlns:p14="http://schemas.microsoft.com/office/powerpoint/2010/main">
    <mc:Choice Requires="p14">
      <p:transition spd="slow" p14:dur="2000" advTm="44578"/>
    </mc:Choice>
    <mc:Fallback xmlns="">
      <p:transition spd="slow" advTm="44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3A86A75C-4F4B-4683-9AE1-C65F6400EC91}">
      <p14:laserTraceLst xmlns:p14="http://schemas.microsoft.com/office/powerpoint/2010/main">
        <p14:tracePtLst>
          <p14:tracePt t="15432" x="347663" y="2182813"/>
          <p14:tracePt t="15441" x="620713" y="2282825"/>
          <p14:tracePt t="15449" x="904875" y="2419350"/>
          <p14:tracePt t="15456" x="1141413" y="2511425"/>
          <p14:tracePt t="15464" x="1370013" y="2601913"/>
          <p14:tracePt t="15472" x="1506538" y="2638425"/>
          <p14:tracePt t="15480" x="1654175" y="2674938"/>
          <p14:tracePt t="15488" x="1771650" y="2711450"/>
          <p14:tracePt t="15496" x="1844675" y="2720975"/>
          <p14:tracePt t="15504" x="1927225" y="2757488"/>
          <p14:tracePt t="15512" x="2000250" y="2757488"/>
          <p14:tracePt t="15520" x="2046288" y="2776538"/>
          <p14:tracePt t="15528" x="2082800" y="2776538"/>
          <p14:tracePt t="15536" x="2100263" y="2776538"/>
          <p14:tracePt t="15544" x="2119313" y="2776538"/>
          <p14:tracePt t="15560" x="2128838" y="2776538"/>
          <p14:tracePt t="15576" x="2136775" y="2776538"/>
          <p14:tracePt t="15585" x="2146300" y="2776538"/>
          <p14:tracePt t="15592" x="2174875" y="2776538"/>
          <p14:tracePt t="15601" x="2228850" y="2776538"/>
          <p14:tracePt t="15608" x="2328863" y="2776538"/>
          <p14:tracePt t="15616" x="2401888" y="2776538"/>
          <p14:tracePt t="15624" x="2474913" y="2767013"/>
          <p14:tracePt t="15632" x="2503488" y="2747963"/>
          <p14:tracePt t="15641" x="2540000" y="2730500"/>
          <p14:tracePt t="15648" x="2547938" y="2720975"/>
          <p14:tracePt t="15656" x="2576513" y="2693988"/>
          <p14:tracePt t="15665" x="2584450" y="2674938"/>
          <p14:tracePt t="15672" x="2603500" y="2638425"/>
          <p14:tracePt t="15680" x="2620963" y="2620963"/>
          <p14:tracePt t="15689" x="2620963" y="2601913"/>
          <p14:tracePt t="15696" x="2630488" y="2593975"/>
          <p14:tracePt t="15704" x="2640013" y="2574925"/>
          <p14:tracePt t="15712" x="2657475" y="2547938"/>
          <p14:tracePt t="15721" x="2695575" y="2520950"/>
          <p14:tracePt t="15729" x="2722563" y="2501900"/>
          <p14:tracePt t="15737" x="2759075" y="2492375"/>
          <p14:tracePt t="15745" x="2841625" y="2447925"/>
          <p14:tracePt t="15753" x="2914650" y="2447925"/>
          <p14:tracePt t="15761" x="3024188" y="2447925"/>
          <p14:tracePt t="15770" x="3105150" y="2447925"/>
          <p14:tracePt t="15776" x="3178175" y="2447925"/>
          <p14:tracePt t="15786" x="3214688" y="2447925"/>
          <p14:tracePt t="15792" x="3233738" y="2447925"/>
          <p14:tracePt t="15802" x="3252788" y="2447925"/>
          <p14:tracePt t="15912" x="3260725" y="2447925"/>
          <p14:tracePt t="15920" x="3270250" y="2447925"/>
          <p14:tracePt t="15976" x="3279775" y="2447925"/>
          <p14:tracePt t="15985" x="3289300" y="2438400"/>
          <p14:tracePt t="16001" x="3289300" y="2411413"/>
          <p14:tracePt t="20864" x="3370263" y="2419350"/>
          <p14:tracePt t="20872" x="3443288" y="2447925"/>
          <p14:tracePt t="20880" x="3562350" y="2474913"/>
          <p14:tracePt t="20888" x="3617913" y="2484438"/>
          <p14:tracePt t="20896" x="3690938" y="2484438"/>
          <p14:tracePt t="20905" x="3754438" y="2484438"/>
          <p14:tracePt t="20912" x="3790950" y="2484438"/>
          <p14:tracePt t="20920" x="3846513" y="2484438"/>
          <p14:tracePt t="20928" x="3883025" y="2484438"/>
          <p14:tracePt t="20936" x="3900488" y="2484438"/>
          <p14:tracePt t="20944" x="3937000" y="2484438"/>
          <p14:tracePt t="20953" x="3956050" y="2484438"/>
          <p14:tracePt t="20960" x="3963988" y="2484438"/>
          <p14:tracePt t="20972" x="3983038" y="2484438"/>
          <p14:tracePt t="20976" x="4029075" y="2484438"/>
          <p14:tracePt t="20985" x="4046538" y="2484438"/>
          <p14:tracePt t="20992" x="4083050" y="2484438"/>
          <p14:tracePt t="21001" x="4129088" y="2484438"/>
          <p14:tracePt t="21008" x="4183063" y="2484438"/>
          <p14:tracePt t="21016" x="4238625" y="2484438"/>
          <p14:tracePt t="21024" x="4292600" y="2484438"/>
          <p14:tracePt t="21032" x="4348163" y="2484438"/>
          <p14:tracePt t="21040" x="4384675" y="2484438"/>
          <p14:tracePt t="21048" x="4411663" y="2474913"/>
          <p14:tracePt t="21089" x="4421188" y="2465388"/>
          <p14:tracePt t="21096" x="4430713" y="2447925"/>
          <p14:tracePt t="21104" x="4440238" y="2438400"/>
          <p14:tracePt t="21112" x="4440238" y="2428875"/>
          <p14:tracePt t="21120" x="4467225" y="2392363"/>
          <p14:tracePt t="21128" x="4476750" y="2382838"/>
          <p14:tracePt t="21136" x="4503738" y="2365375"/>
          <p14:tracePt t="21144" x="4521200" y="2346325"/>
          <p14:tracePt t="21153" x="4540250" y="2346325"/>
          <p14:tracePt t="21160" x="4557713" y="2338388"/>
          <p14:tracePt t="21170" x="4586288" y="2338388"/>
          <p14:tracePt t="21176" x="4603750" y="2328863"/>
          <p14:tracePt t="21256" x="4603750" y="2319338"/>
          <p14:tracePt t="25472" x="4594225" y="2292350"/>
          <p14:tracePt t="25480" x="4640263" y="2282825"/>
          <p14:tracePt t="25488" x="4759325" y="2301875"/>
          <p14:tracePt t="25496" x="4832350" y="2319338"/>
          <p14:tracePt t="25504" x="4878388" y="2319338"/>
          <p14:tracePt t="25512" x="4905375" y="2328863"/>
          <p14:tracePt t="25729" x="4914900" y="2328863"/>
          <p14:tracePt t="25737" x="4951413" y="2328863"/>
          <p14:tracePt t="25745" x="4987925" y="2328863"/>
          <p14:tracePt t="25753" x="5005388" y="2328863"/>
          <p14:tracePt t="25760" x="5033963" y="2328863"/>
          <p14:tracePt t="25770" x="5051425" y="2319338"/>
          <p14:tracePt t="25776" x="5060950" y="2319338"/>
          <p14:tracePt t="25785" x="5070475" y="2319338"/>
          <p14:tracePt t="25792" x="5078413" y="2319338"/>
          <p14:tracePt t="25840" x="5097463" y="2309813"/>
          <p14:tracePt t="25848" x="5106988" y="2301875"/>
          <p14:tracePt t="25856" x="5143500" y="2292350"/>
          <p14:tracePt t="25864" x="5151438" y="2292350"/>
          <p14:tracePt t="25872" x="5160963" y="2273300"/>
          <p14:tracePt t="25921" x="5170488" y="2273300"/>
          <p14:tracePt t="25928" x="5187950" y="2265363"/>
          <p14:tracePt t="25985" x="5207000" y="2255838"/>
          <p14:tracePt t="25992" x="5233988" y="2255838"/>
          <p14:tracePt t="26001" x="5270500" y="2246313"/>
          <p14:tracePt t="26009" x="5289550" y="2246313"/>
          <p14:tracePt t="26016" x="5316538" y="2236788"/>
          <p14:tracePt t="26025" x="5326063" y="2228850"/>
          <p14:tracePt t="26105" x="5334000" y="2228850"/>
          <p14:tracePt t="26112" x="5370513" y="2228850"/>
          <p14:tracePt t="26120" x="5399088" y="2228850"/>
          <p14:tracePt t="26128" x="5416550" y="2228850"/>
          <p14:tracePt t="26136" x="5445125" y="2228850"/>
          <p14:tracePt t="26144" x="5462588" y="2228850"/>
          <p14:tracePt t="26153" x="5489575" y="2228850"/>
          <p14:tracePt t="26160" x="5508625" y="2228850"/>
          <p14:tracePt t="26169" x="5535613" y="2228850"/>
          <p14:tracePt t="26176" x="5554663" y="2236788"/>
          <p14:tracePt t="26185" x="5591175" y="2236788"/>
          <p14:tracePt t="26201" x="5608638" y="2236788"/>
          <p14:tracePt t="26208" x="5635625" y="2236788"/>
          <p14:tracePt t="26217" x="5654675" y="2236788"/>
          <p14:tracePt t="26225" x="5672138" y="2236788"/>
          <p14:tracePt t="26232" x="5708650" y="2236788"/>
          <p14:tracePt t="26240" x="5737225" y="2236788"/>
          <p14:tracePt t="26248" x="5773738" y="2236788"/>
          <p14:tracePt t="26256" x="5800725" y="2236788"/>
          <p14:tracePt t="26264" x="5837238" y="2236788"/>
          <p14:tracePt t="26272" x="5854700" y="2236788"/>
          <p14:tracePt t="26280" x="5883275" y="2236788"/>
          <p14:tracePt t="33656" x="5873750" y="2246313"/>
          <p14:tracePt t="33664" x="5854700" y="2246313"/>
          <p14:tracePt t="33672" x="5837238" y="2255838"/>
          <p14:tracePt t="33680" x="5827713" y="2273300"/>
          <p14:tracePt t="33688" x="5800725" y="2282825"/>
          <p14:tracePt t="33696" x="5781675" y="2292350"/>
          <p14:tracePt t="33704" x="5773738" y="2301875"/>
          <p14:tracePt t="33712" x="5764213" y="2309813"/>
          <p14:tracePt t="33721" x="5745163" y="2319338"/>
          <p14:tracePt t="33730" x="5737225" y="2319338"/>
          <p14:tracePt t="33737" x="5718175" y="2328863"/>
          <p14:tracePt t="33784" x="5708650" y="2328863"/>
          <p14:tracePt t="33816" x="5700713" y="2328863"/>
          <p14:tracePt t="33824" x="5691188" y="2328863"/>
          <p14:tracePt t="33832" x="5681663" y="2328863"/>
          <p14:tracePt t="33841" x="5672138" y="2328863"/>
          <p14:tracePt t="33864" x="5654675" y="2346325"/>
          <p14:tracePt t="33880" x="5645150" y="2346325"/>
          <p14:tracePt t="33888" x="5635625" y="2346325"/>
          <p14:tracePt t="33896" x="5627688" y="2346325"/>
          <p14:tracePt t="33904" x="5618163" y="2355850"/>
          <p14:tracePt t="33921" x="5591175" y="2355850"/>
          <p14:tracePt t="33928" x="5581650" y="2355850"/>
          <p14:tracePt t="33937" x="5581650" y="2365375"/>
          <p14:tracePt t="33944" x="5562600" y="2374900"/>
          <p14:tracePt t="33953" x="5554663" y="2374900"/>
          <p14:tracePt t="33972" x="5535613" y="2392363"/>
          <p14:tracePt t="33992" x="5518150" y="2392363"/>
          <p14:tracePt t="34016" x="5508625" y="2392363"/>
          <p14:tracePt t="34041" x="5499100" y="2392363"/>
          <p14:tracePt t="34048" x="5489575" y="2392363"/>
          <p14:tracePt t="34057" x="5481638" y="2392363"/>
          <p14:tracePt t="34064" x="5472113" y="2392363"/>
          <p14:tracePt t="34128" x="5462588" y="2392363"/>
          <p14:tracePt t="34136" x="5462588" y="2382838"/>
          <p14:tracePt t="34144" x="5445125" y="2374900"/>
          <p14:tracePt t="34152" x="5416550" y="2355850"/>
          <p14:tracePt t="34160" x="5416550" y="2346325"/>
          <p14:tracePt t="34176" x="5399088" y="2338388"/>
          <p14:tracePt t="34185" x="5389563" y="2338388"/>
          <p14:tracePt t="34192" x="5380038" y="2328863"/>
          <p14:tracePt t="34208" x="5362575" y="2319338"/>
          <p14:tracePt t="34296" x="5353050" y="2301875"/>
          <p14:tracePt t="34304" x="5343525" y="2292350"/>
          <p14:tracePt t="34432" x="5343525" y="2282825"/>
          <p14:tracePt t="34440" x="5343525" y="2273300"/>
          <p14:tracePt t="34448" x="5353050" y="2265363"/>
          <p14:tracePt t="34472" x="5362575" y="2255838"/>
          <p14:tracePt t="34480" x="5370513" y="2255838"/>
          <p14:tracePt t="34608" x="5380038" y="2255838"/>
          <p14:tracePt t="43032" x="5380038" y="2265363"/>
          <p14:tracePt t="43040" x="5334000" y="2309813"/>
          <p14:tracePt t="43048" x="5297488" y="2355850"/>
          <p14:tracePt t="43057" x="5260975" y="2401888"/>
          <p14:tracePt t="43064" x="5243513" y="2438400"/>
          <p14:tracePt t="43072" x="5207000" y="2465388"/>
          <p14:tracePt t="43080" x="5187950" y="2501900"/>
          <p14:tracePt t="43088" x="5151438" y="2547938"/>
          <p14:tracePt t="43096" x="5133975" y="2565400"/>
          <p14:tracePt t="43104" x="5097463" y="2620963"/>
          <p14:tracePt t="43112" x="5078413" y="2657475"/>
          <p14:tracePt t="43120" x="5060950" y="2674938"/>
          <p14:tracePt t="43128" x="5051425" y="2674938"/>
          <p14:tracePt t="43138" x="5041900" y="2684463"/>
          <p14:tracePt t="43144" x="5024438" y="2711450"/>
          <p14:tracePt t="43154" x="4997450" y="2747963"/>
          <p14:tracePt t="43160" x="4978400" y="2757488"/>
          <p14:tracePt t="43170" x="4941888" y="2776538"/>
          <p14:tracePt t="43176" x="4895850" y="2813050"/>
          <p14:tracePt t="43185" x="4878388" y="2820988"/>
          <p14:tracePt t="43192" x="4851400" y="2820988"/>
          <p14:tracePt t="43201" x="4822825" y="2830513"/>
          <p14:tracePt t="43208" x="4805363" y="2830513"/>
          <p14:tracePt t="43216" x="4740275" y="2849563"/>
          <p14:tracePt t="43224" x="4713288" y="2849563"/>
          <p14:tracePt t="43232" x="4676775" y="2849563"/>
          <p14:tracePt t="43241" x="4649788" y="2849563"/>
          <p14:tracePt t="43248" x="4603750" y="2849563"/>
          <p14:tracePt t="43256" x="4549775" y="2849563"/>
          <p14:tracePt t="43264" x="4513263" y="2849563"/>
          <p14:tracePt t="43272" x="4448175" y="2849563"/>
          <p14:tracePt t="43280" x="4375150" y="2840038"/>
          <p14:tracePt t="43288" x="4302125" y="2840038"/>
          <p14:tracePt t="43296" x="4211638" y="2820988"/>
          <p14:tracePt t="43304" x="4092575" y="2794000"/>
          <p14:tracePt t="43312" x="3946525" y="2784475"/>
          <p14:tracePt t="43320" x="3817938" y="2767013"/>
          <p14:tracePt t="43328" x="3671888" y="2767013"/>
          <p14:tracePt t="43336" x="3525838" y="2767013"/>
          <p14:tracePt t="43344" x="3379788" y="2767013"/>
          <p14:tracePt t="43353" x="3214688" y="2767013"/>
          <p14:tracePt t="43360" x="3068638" y="2767013"/>
          <p14:tracePt t="43370" x="2905125" y="2767013"/>
          <p14:tracePt t="43376" x="2759075" y="2767013"/>
          <p14:tracePt t="43385" x="2613025" y="2767013"/>
          <p14:tracePt t="43392" x="2447925" y="2740025"/>
          <p14:tracePt t="43401" x="2301875" y="2703513"/>
          <p14:tracePt t="43408" x="2136775" y="2693988"/>
          <p14:tracePt t="43416" x="2009775" y="2674938"/>
          <p14:tracePt t="43424" x="1836738" y="2611438"/>
          <p14:tracePt t="43432" x="1708150" y="2574925"/>
          <p14:tracePt t="43441" x="1552575" y="2528888"/>
          <p14:tracePt t="43449" x="1406525" y="2447925"/>
          <p14:tracePt t="43456" x="1270000" y="2392363"/>
          <p14:tracePt t="43464" x="1141413" y="2328863"/>
          <p14:tracePt t="43472" x="1004888" y="2255838"/>
          <p14:tracePt t="43480" x="904875" y="2182813"/>
          <p14:tracePt t="43488" x="785813" y="2127250"/>
          <p14:tracePt t="43496" x="685800" y="2073275"/>
          <p14:tracePt t="43504" x="566738" y="2009775"/>
          <p14:tracePt t="43512" x="465138" y="1954213"/>
          <p14:tracePt t="43520" x="374650" y="1898650"/>
          <p14:tracePt t="43528" x="274638" y="1825625"/>
          <p14:tracePt t="43536" x="173038" y="1771650"/>
          <p14:tracePt t="43544" x="119063" y="1735138"/>
          <p14:tracePt t="43554" x="9525" y="166211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Номер слайда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6F38EE6E-3F29-466F-9C98-E64C0A606518}" type="slidenum">
              <a:rPr lang="ru-RU" altLang="uk-UA" sz="1400"/>
              <a:pPr algn="r">
                <a:spcBef>
                  <a:spcPct val="0"/>
                </a:spcBef>
                <a:buFontTx/>
                <a:buNone/>
              </a:pPr>
              <a:t>14</a:t>
            </a:fld>
            <a:endParaRPr lang="ru-RU" altLang="uk-UA" sz="1400"/>
          </a:p>
        </p:txBody>
      </p:sp>
      <p:sp>
        <p:nvSpPr>
          <p:cNvPr id="3077" name="Text Box 9"/>
          <p:cNvSpPr txBox="1">
            <a:spLocks noChangeArrowheads="1"/>
          </p:cNvSpPr>
          <p:nvPr/>
        </p:nvSpPr>
        <p:spPr bwMode="auto">
          <a:xfrm>
            <a:off x="0" y="6573838"/>
            <a:ext cx="9144000" cy="284162"/>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uk-UA" altLang="uk-UA" sz="1200">
              <a:latin typeface="Arial" panose="020B0604020202020204" pitchFamily="34" charset="0"/>
            </a:endParaRPr>
          </a:p>
        </p:txBody>
      </p:sp>
      <p:sp>
        <p:nvSpPr>
          <p:cNvPr id="6" name="Rectangle 14"/>
          <p:cNvSpPr>
            <a:spLocks noChangeArrowheads="1"/>
          </p:cNvSpPr>
          <p:nvPr/>
        </p:nvSpPr>
        <p:spPr bwMode="auto">
          <a:xfrm>
            <a:off x="571500" y="1449269"/>
            <a:ext cx="8153400" cy="393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Aft>
                <a:spcPts val="0"/>
              </a:spcAft>
              <a:buNone/>
            </a:pP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FACTORS TO ASSESS DAMPING CHANGE AS APPLIED FOR DAMAGE DETECTION</a:t>
            </a:r>
          </a:p>
          <a:p>
            <a:pPr algn="ctr">
              <a:spcAft>
                <a:spcPts val="0"/>
              </a:spcAft>
              <a:buNone/>
            </a:pP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buNone/>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crack size;</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buNone/>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crack location;</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buNone/>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type of crack;</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buNone/>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type of vibration (axial, bending, torsional);</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buNone/>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damping characteristic of intact structure;</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buNone/>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slenderness ratio.</a:t>
            </a:r>
            <a:endParaRPr lang="en-GB" altLang="uk-UA" sz="2400" dirty="0">
              <a:solidFill>
                <a:srgbClr val="00008A"/>
              </a:solidFill>
              <a:latin typeface="Arial" panose="020B0604020202020204" pitchFamily="34" charset="0"/>
              <a:cs typeface="Arial" panose="020B0604020202020204" pitchFamily="34" charset="0"/>
            </a:endParaRPr>
          </a:p>
        </p:txBody>
      </p:sp>
      <p:sp>
        <p:nvSpPr>
          <p:cNvPr id="8" name="Text Box 12">
            <a:extLst>
              <a:ext uri="{FF2B5EF4-FFF2-40B4-BE49-F238E27FC236}">
                <a16:creationId xmlns:a16="http://schemas.microsoft.com/office/drawing/2014/main" id="{7D55A9D9-959C-44AE-BECA-BC85E8D5E1F3}"/>
              </a:ext>
            </a:extLst>
          </p:cNvPr>
          <p:cNvSpPr txBox="1">
            <a:spLocks noChangeArrowheads="1"/>
          </p:cNvSpPr>
          <p:nvPr/>
        </p:nvSpPr>
        <p:spPr bwMode="auto">
          <a:xfrm>
            <a:off x="0" y="-28153"/>
            <a:ext cx="9144000" cy="566309"/>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en-US" sz="1400" dirty="0">
                <a:solidFill>
                  <a:schemeClr val="bg1"/>
                </a:solidFill>
              </a:rPr>
              <a:t> 8th International Conference on Fracture, Fatigue and Wear (FFW 2020)</a:t>
            </a:r>
          </a:p>
          <a:p>
            <a:pPr algn="ctr">
              <a:buNone/>
            </a:pPr>
            <a:r>
              <a:rPr lang="en-US" sz="1400" i="1" dirty="0">
                <a:solidFill>
                  <a:schemeClr val="bg1"/>
                </a:solidFill>
              </a:rPr>
              <a:t>Ghent, Belgium, August 26-27, 2020, Online conference</a:t>
            </a:r>
            <a:endParaRPr lang="en-GB" altLang="uk-UA" sz="1300" b="1" dirty="0">
              <a:solidFill>
                <a:schemeClr val="bg1"/>
              </a:solidFill>
              <a:latin typeface="Arial" panose="020B0604020202020204" pitchFamily="34" charset="0"/>
              <a:cs typeface="Arial" panose="020B0604020202020204" pitchFamily="34" charset="0"/>
            </a:endParaRPr>
          </a:p>
        </p:txBody>
      </p:sp>
      <p:pic>
        <p:nvPicPr>
          <p:cNvPr id="2" name="Видео 1">
            <a:hlinkClick r:id="" action="ppaction://media"/>
            <a:extLst>
              <a:ext uri="{FF2B5EF4-FFF2-40B4-BE49-F238E27FC236}">
                <a16:creationId xmlns:a16="http://schemas.microsoft.com/office/drawing/2014/main" id="{4138C25F-5E3A-4F02-9998-D8D92AB8A02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396536" y="5111490"/>
            <a:ext cx="2285999" cy="1714500"/>
          </a:xfrm>
          <a:prstGeom prst="rect">
            <a:avLst/>
          </a:prstGeom>
        </p:spPr>
      </p:pic>
    </p:spTree>
    <p:extLst>
      <p:ext uri="{BB962C8B-B14F-4D97-AF65-F5344CB8AC3E}">
        <p14:creationId xmlns:p14="http://schemas.microsoft.com/office/powerpoint/2010/main" val="1655455916"/>
      </p:ext>
    </p:extLst>
  </p:cSld>
  <p:clrMapOvr>
    <a:masterClrMapping/>
  </p:clrMapOvr>
  <mc:AlternateContent xmlns:mc="http://schemas.openxmlformats.org/markup-compatibility/2006" xmlns:p14="http://schemas.microsoft.com/office/powerpoint/2010/main">
    <mc:Choice Requires="p14">
      <p:transition spd="slow" p14:dur="2000" advTm="41191"/>
    </mc:Choice>
    <mc:Fallback xmlns="">
      <p:transition spd="slow" advTm="41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Номер слайда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6F38EE6E-3F29-466F-9C98-E64C0A606518}" type="slidenum">
              <a:rPr lang="ru-RU" altLang="uk-UA" sz="1400"/>
              <a:pPr algn="r">
                <a:spcBef>
                  <a:spcPct val="0"/>
                </a:spcBef>
                <a:buFontTx/>
                <a:buNone/>
              </a:pPr>
              <a:t>15</a:t>
            </a:fld>
            <a:endParaRPr lang="ru-RU" altLang="uk-UA" sz="1400"/>
          </a:p>
        </p:txBody>
      </p:sp>
      <p:sp>
        <p:nvSpPr>
          <p:cNvPr id="3077" name="Text Box 9"/>
          <p:cNvSpPr txBox="1">
            <a:spLocks noChangeArrowheads="1"/>
          </p:cNvSpPr>
          <p:nvPr/>
        </p:nvSpPr>
        <p:spPr bwMode="auto">
          <a:xfrm>
            <a:off x="0" y="6573838"/>
            <a:ext cx="9144000" cy="284162"/>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uk-UA" altLang="uk-UA" sz="1200">
              <a:latin typeface="Arial" panose="020B0604020202020204" pitchFamily="34" charset="0"/>
            </a:endParaRPr>
          </a:p>
        </p:txBody>
      </p:sp>
      <p:sp>
        <p:nvSpPr>
          <p:cNvPr id="6" name="Rectangle 14"/>
          <p:cNvSpPr>
            <a:spLocks noChangeArrowheads="1"/>
          </p:cNvSpPr>
          <p:nvPr/>
        </p:nvSpPr>
        <p:spPr bwMode="auto">
          <a:xfrm>
            <a:off x="495300" y="1136873"/>
            <a:ext cx="8153400" cy="4838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defRPr/>
            </a:pPr>
            <a:r>
              <a:rPr lang="en-GB" altLang="uk-UA" sz="2200" b="1" dirty="0">
                <a:solidFill>
                  <a:srgbClr val="FFFFFF"/>
                </a:solidFill>
                <a:latin typeface="Arial" panose="020B0604020202020204" pitchFamily="34" charset="0"/>
                <a:cs typeface="Arial" panose="020B0604020202020204" pitchFamily="34" charset="0"/>
              </a:rPr>
              <a:t>      </a:t>
            </a:r>
            <a:r>
              <a:rPr lang="en-GB" altLang="uk-UA" sz="2200" b="1" dirty="0">
                <a:latin typeface="Arial" panose="020B0604020202020204" pitchFamily="34" charset="0"/>
                <a:cs typeface="Arial" panose="020B0604020202020204" pitchFamily="34" charset="0"/>
              </a:rPr>
              <a:t>CONCLUSIONS</a:t>
            </a:r>
          </a:p>
          <a:p>
            <a:pPr algn="ctr">
              <a:spcBef>
                <a:spcPct val="50000"/>
              </a:spcBef>
              <a:buFontTx/>
              <a:buNone/>
              <a:defRPr/>
            </a:pPr>
            <a:endParaRPr lang="en-GB" altLang="uk-UA" sz="800" b="1" dirty="0">
              <a:latin typeface="Arial" panose="020B0604020202020204" pitchFamily="34" charset="0"/>
              <a:cs typeface="Arial" panose="020B0604020202020204" pitchFamily="34" charset="0"/>
            </a:endParaRPr>
          </a:p>
          <a:p>
            <a:pPr algn="just">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 fracture mechanics based procedure is developed to calculate the change of damping of bending and axial vibrations for the simply supported prismatic and cylindrical beam with an edge crack of mode I;</a:t>
            </a:r>
          </a:p>
          <a:p>
            <a:pPr algn="just">
              <a:spcAft>
                <a:spcPts val="0"/>
              </a:spcAft>
            </a:pPr>
            <a:endParaRPr lang="en-US" sz="800" dirty="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application of this procedure made it possible to identify the condition under which the change of structure’s damping is sensitive enough for the diagnostics of crack;</a:t>
            </a:r>
          </a:p>
          <a:p>
            <a:pPr algn="just">
              <a:spcAft>
                <a:spcPts val="0"/>
              </a:spcAft>
            </a:pPr>
            <a:endParaRPr lang="en-US" sz="800" dirty="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 sensitivity of damping to the presence of damage is inversely proportional to the level of damping of the intact structure and directly proportional to the structure’s stiffness and to the level of stresses in the damaged area. </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 Box 12">
            <a:extLst>
              <a:ext uri="{FF2B5EF4-FFF2-40B4-BE49-F238E27FC236}">
                <a16:creationId xmlns:a16="http://schemas.microsoft.com/office/drawing/2014/main" id="{7D55A9D9-959C-44AE-BECA-BC85E8D5E1F3}"/>
              </a:ext>
            </a:extLst>
          </p:cNvPr>
          <p:cNvSpPr txBox="1">
            <a:spLocks noChangeArrowheads="1"/>
          </p:cNvSpPr>
          <p:nvPr/>
        </p:nvSpPr>
        <p:spPr bwMode="auto">
          <a:xfrm>
            <a:off x="0" y="-28153"/>
            <a:ext cx="9144000" cy="566309"/>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en-US" sz="1400" dirty="0">
                <a:solidFill>
                  <a:schemeClr val="bg1"/>
                </a:solidFill>
              </a:rPr>
              <a:t> 8th International Conference on Fracture, Fatigue and Wear (FFW 2020)</a:t>
            </a:r>
          </a:p>
          <a:p>
            <a:pPr algn="ctr">
              <a:buNone/>
            </a:pPr>
            <a:r>
              <a:rPr lang="en-US" sz="1400" i="1" dirty="0">
                <a:solidFill>
                  <a:schemeClr val="bg1"/>
                </a:solidFill>
              </a:rPr>
              <a:t>Ghent, Belgium, August 26-27, 2020, Online conference</a:t>
            </a:r>
            <a:endParaRPr lang="en-GB" altLang="uk-UA" sz="1300" b="1" dirty="0">
              <a:solidFill>
                <a:schemeClr val="bg1"/>
              </a:solidFill>
              <a:latin typeface="Arial" panose="020B0604020202020204" pitchFamily="34" charset="0"/>
              <a:cs typeface="Arial" panose="020B0604020202020204" pitchFamily="34" charset="0"/>
            </a:endParaRPr>
          </a:p>
        </p:txBody>
      </p:sp>
      <p:pic>
        <p:nvPicPr>
          <p:cNvPr id="4" name="Звук 3">
            <a:hlinkClick r:id="" action="ppaction://media"/>
            <a:extLst>
              <a:ext uri="{FF2B5EF4-FFF2-40B4-BE49-F238E27FC236}">
                <a16:creationId xmlns:a16="http://schemas.microsoft.com/office/drawing/2014/main" id="{E747EB68-F744-4A8F-9DB9-8127151673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1479748"/>
      </p:ext>
    </p:extLst>
  </p:cSld>
  <p:clrMapOvr>
    <a:masterClrMapping/>
  </p:clrMapOvr>
  <mc:AlternateContent xmlns:mc="http://schemas.openxmlformats.org/markup-compatibility/2006" xmlns:p14="http://schemas.microsoft.com/office/powerpoint/2010/main">
    <mc:Choice Requires="p14">
      <p:transition spd="slow" p14:dur="2000" advTm="52233"/>
    </mc:Choice>
    <mc:Fallback xmlns="">
      <p:transition spd="slow" advTm="52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Номер слайда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6F38EE6E-3F29-466F-9C98-E64C0A606518}" type="slidenum">
              <a:rPr lang="ru-RU" altLang="uk-UA" sz="1400"/>
              <a:pPr algn="r">
                <a:spcBef>
                  <a:spcPct val="0"/>
                </a:spcBef>
                <a:buFontTx/>
                <a:buNone/>
              </a:pPr>
              <a:t>16</a:t>
            </a:fld>
            <a:endParaRPr lang="ru-RU" altLang="uk-UA" sz="1400"/>
          </a:p>
        </p:txBody>
      </p:sp>
      <p:sp>
        <p:nvSpPr>
          <p:cNvPr id="3077" name="Text Box 9"/>
          <p:cNvSpPr txBox="1">
            <a:spLocks noChangeArrowheads="1"/>
          </p:cNvSpPr>
          <p:nvPr/>
        </p:nvSpPr>
        <p:spPr bwMode="auto">
          <a:xfrm>
            <a:off x="0" y="6573838"/>
            <a:ext cx="9144000" cy="284162"/>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uk-UA" altLang="uk-UA" sz="1200">
              <a:latin typeface="Arial" panose="020B0604020202020204" pitchFamily="34" charset="0"/>
            </a:endParaRPr>
          </a:p>
        </p:txBody>
      </p:sp>
      <p:sp>
        <p:nvSpPr>
          <p:cNvPr id="6" name="Rectangle 20"/>
          <p:cNvSpPr>
            <a:spLocks noChangeArrowheads="1"/>
          </p:cNvSpPr>
          <p:nvPr/>
        </p:nvSpPr>
        <p:spPr bwMode="auto">
          <a:xfrm>
            <a:off x="1295400" y="2438400"/>
            <a:ext cx="64008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uk-UA" sz="3600" b="1" dirty="0">
                <a:latin typeface="Arial" panose="020B0604020202020204" pitchFamily="34" charset="0"/>
              </a:rPr>
              <a:t>THANK  YOU</a:t>
            </a:r>
          </a:p>
          <a:p>
            <a:pPr algn="ctr">
              <a:spcBef>
                <a:spcPct val="50000"/>
              </a:spcBef>
              <a:defRPr/>
            </a:pPr>
            <a:r>
              <a:rPr lang="en-US" altLang="uk-UA" sz="3600" b="1" dirty="0">
                <a:latin typeface="Arial" panose="020B0604020202020204" pitchFamily="34" charset="0"/>
              </a:rPr>
              <a:t>FOR  ATTENTION !</a:t>
            </a:r>
            <a:endParaRPr lang="en-US" altLang="uk-UA" sz="3600" b="1" dirty="0">
              <a:effectLst>
                <a:outerShdw blurRad="38100" dist="38100" dir="2700000" algn="tl">
                  <a:srgbClr val="C0C0C0"/>
                </a:outerShdw>
              </a:effectLst>
              <a:latin typeface="Lucida Sans Unicode" panose="020B0602030504020204" pitchFamily="34" charset="0"/>
            </a:endParaRPr>
          </a:p>
        </p:txBody>
      </p:sp>
      <p:sp>
        <p:nvSpPr>
          <p:cNvPr id="8" name="Text Box 12">
            <a:extLst>
              <a:ext uri="{FF2B5EF4-FFF2-40B4-BE49-F238E27FC236}">
                <a16:creationId xmlns:a16="http://schemas.microsoft.com/office/drawing/2014/main" id="{AAC4E6C3-14FB-4698-B3C9-2BA33B364D23}"/>
              </a:ext>
            </a:extLst>
          </p:cNvPr>
          <p:cNvSpPr txBox="1">
            <a:spLocks noChangeArrowheads="1"/>
          </p:cNvSpPr>
          <p:nvPr/>
        </p:nvSpPr>
        <p:spPr bwMode="auto">
          <a:xfrm>
            <a:off x="0" y="-28153"/>
            <a:ext cx="9144000" cy="566309"/>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en-US" sz="1400" dirty="0">
                <a:solidFill>
                  <a:schemeClr val="bg1"/>
                </a:solidFill>
              </a:rPr>
              <a:t> 8th International Conference on Fracture, Fatigue and Wear (FFW 2020)</a:t>
            </a:r>
          </a:p>
          <a:p>
            <a:pPr algn="ctr">
              <a:buNone/>
            </a:pPr>
            <a:r>
              <a:rPr lang="en-US" sz="1400" i="1" dirty="0">
                <a:solidFill>
                  <a:schemeClr val="bg1"/>
                </a:solidFill>
              </a:rPr>
              <a:t>Ghent, Belgium, August 26-27, 2020, Online conference</a:t>
            </a:r>
            <a:endParaRPr lang="en-GB" altLang="uk-UA" sz="1300" b="1" dirty="0">
              <a:solidFill>
                <a:schemeClr val="bg1"/>
              </a:solidFill>
              <a:latin typeface="Arial" panose="020B0604020202020204" pitchFamily="34" charset="0"/>
              <a:cs typeface="Arial" panose="020B0604020202020204" pitchFamily="34" charset="0"/>
            </a:endParaRPr>
          </a:p>
        </p:txBody>
      </p:sp>
      <p:pic>
        <p:nvPicPr>
          <p:cNvPr id="2" name="Звук 1">
            <a:hlinkClick r:id="" action="ppaction://media"/>
            <a:extLst>
              <a:ext uri="{FF2B5EF4-FFF2-40B4-BE49-F238E27FC236}">
                <a16:creationId xmlns:a16="http://schemas.microsoft.com/office/drawing/2014/main" id="{096A745A-724B-449A-8786-06EEF9281E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27202108"/>
      </p:ext>
    </p:extLst>
  </p:cSld>
  <p:clrMapOvr>
    <a:masterClrMapping/>
  </p:clrMapOvr>
  <mc:AlternateContent xmlns:mc="http://schemas.openxmlformats.org/markup-compatibility/2006" xmlns:p14="http://schemas.microsoft.com/office/powerpoint/2010/main">
    <mc:Choice Requires="p14">
      <p:transition spd="slow" p14:dur="2000" advTm="5221"/>
    </mc:Choice>
    <mc:Fallback xmlns="">
      <p:transition spd="slow" advTm="5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Номер слайда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6F38EE6E-3F29-466F-9C98-E64C0A606518}" type="slidenum">
              <a:rPr lang="ru-RU" altLang="uk-UA" sz="1400"/>
              <a:pPr algn="r">
                <a:spcBef>
                  <a:spcPct val="0"/>
                </a:spcBef>
                <a:buFontTx/>
                <a:buNone/>
              </a:pPr>
              <a:t>2</a:t>
            </a:fld>
            <a:endParaRPr lang="ru-RU" altLang="uk-UA" sz="1400" dirty="0"/>
          </a:p>
        </p:txBody>
      </p:sp>
      <p:sp>
        <p:nvSpPr>
          <p:cNvPr id="3077" name="Text Box 9"/>
          <p:cNvSpPr txBox="1">
            <a:spLocks noChangeArrowheads="1"/>
          </p:cNvSpPr>
          <p:nvPr/>
        </p:nvSpPr>
        <p:spPr bwMode="auto">
          <a:xfrm>
            <a:off x="0" y="6573838"/>
            <a:ext cx="9144000" cy="284162"/>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uk-UA" altLang="uk-UA" sz="1200">
              <a:latin typeface="Arial" panose="020B0604020202020204" pitchFamily="34" charset="0"/>
            </a:endParaRPr>
          </a:p>
        </p:txBody>
      </p:sp>
      <p:sp>
        <p:nvSpPr>
          <p:cNvPr id="3" name="Прямоугольник 2"/>
          <p:cNvSpPr/>
          <p:nvPr/>
        </p:nvSpPr>
        <p:spPr>
          <a:xfrm>
            <a:off x="683568" y="913468"/>
            <a:ext cx="7992888" cy="400110"/>
          </a:xfrm>
          <a:prstGeom prst="rect">
            <a:avLst/>
          </a:prstGeom>
        </p:spPr>
        <p:txBody>
          <a:bodyPr wrap="square">
            <a:spAutoFit/>
          </a:bodyPr>
          <a:lstStyle/>
          <a:p>
            <a:pPr algn="ctr"/>
            <a:r>
              <a:rPr lang="en-US" sz="2000" b="1" dirty="0">
                <a:latin typeface="Arial" panose="020B0604020202020204" pitchFamily="34" charset="0"/>
                <a:ea typeface="Calibri" panose="020F0502020204030204" pitchFamily="34" charset="0"/>
                <a:cs typeface="Arial" panose="020B0604020202020204" pitchFamily="34" charset="0"/>
              </a:rPr>
              <a:t>Damping ratio versus crack length </a:t>
            </a:r>
            <a:endParaRPr lang="ru-RU" sz="2000" b="1" dirty="0">
              <a:latin typeface="Arial" panose="020B0604020202020204" pitchFamily="34" charset="0"/>
              <a:cs typeface="Arial" panose="020B0604020202020204" pitchFamily="34" charset="0"/>
            </a:endParaRPr>
          </a:p>
        </p:txBody>
      </p:sp>
      <p:sp>
        <p:nvSpPr>
          <p:cNvPr id="13" name="Text Box 12">
            <a:extLst>
              <a:ext uri="{FF2B5EF4-FFF2-40B4-BE49-F238E27FC236}">
                <a16:creationId xmlns:a16="http://schemas.microsoft.com/office/drawing/2014/main" id="{F4A7A791-884C-442D-8388-EEED16175424}"/>
              </a:ext>
            </a:extLst>
          </p:cNvPr>
          <p:cNvSpPr txBox="1">
            <a:spLocks noChangeArrowheads="1"/>
          </p:cNvSpPr>
          <p:nvPr/>
        </p:nvSpPr>
        <p:spPr bwMode="auto">
          <a:xfrm>
            <a:off x="0" y="-28153"/>
            <a:ext cx="9144000" cy="566309"/>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en-US" sz="1400" dirty="0">
                <a:solidFill>
                  <a:schemeClr val="bg1"/>
                </a:solidFill>
              </a:rPr>
              <a:t> 8th International Conference on Fracture, Fatigue and Wear (FFW 2020)</a:t>
            </a:r>
          </a:p>
          <a:p>
            <a:pPr algn="ctr">
              <a:buNone/>
            </a:pPr>
            <a:r>
              <a:rPr lang="en-US" sz="1400" i="1" dirty="0">
                <a:solidFill>
                  <a:schemeClr val="bg1"/>
                </a:solidFill>
              </a:rPr>
              <a:t>Ghent, Belgium, August 26-27, 2020, Online conference</a:t>
            </a:r>
            <a:endParaRPr lang="en-GB" altLang="uk-UA" sz="1300" b="1" dirty="0">
              <a:solidFill>
                <a:schemeClr val="bg1"/>
              </a:solidFill>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7DE22E92-6DEC-4A8C-A223-8B67527102A9}"/>
              </a:ext>
            </a:extLst>
          </p:cNvPr>
          <p:cNvPicPr>
            <a:picLocks noChangeAspect="1"/>
          </p:cNvPicPr>
          <p:nvPr/>
        </p:nvPicPr>
        <p:blipFill rotWithShape="1">
          <a:blip r:embed="rId5"/>
          <a:srcRect r="3665"/>
          <a:stretch/>
        </p:blipFill>
        <p:spPr>
          <a:xfrm>
            <a:off x="4536052" y="1788783"/>
            <a:ext cx="4607948" cy="3153415"/>
          </a:xfrm>
          <a:prstGeom prst="rect">
            <a:avLst/>
          </a:prstGeom>
        </p:spPr>
      </p:pic>
      <p:sp>
        <p:nvSpPr>
          <p:cNvPr id="16" name="Прямоугольник 15">
            <a:extLst>
              <a:ext uri="{FF2B5EF4-FFF2-40B4-BE49-F238E27FC236}">
                <a16:creationId xmlns:a16="http://schemas.microsoft.com/office/drawing/2014/main" id="{4AB21D03-6F9E-4525-AB7C-4840383B4534}"/>
              </a:ext>
            </a:extLst>
          </p:cNvPr>
          <p:cNvSpPr/>
          <p:nvPr/>
        </p:nvSpPr>
        <p:spPr>
          <a:xfrm>
            <a:off x="697406" y="5471805"/>
            <a:ext cx="8077235" cy="830997"/>
          </a:xfrm>
          <a:prstGeom prst="rect">
            <a:avLst/>
          </a:prstGeom>
        </p:spPr>
        <p:txBody>
          <a:bodyPr wrap="square">
            <a:spAutoFit/>
          </a:bodyPr>
          <a:lstStyle/>
          <a:p>
            <a:r>
              <a:rPr lang="en-US" sz="1600" dirty="0">
                <a:latin typeface="Arial" panose="020B0604020202020204" pitchFamily="34" charset="0"/>
                <a:ea typeface="Calibri" panose="020F050202020403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Rytter</a:t>
            </a:r>
            <a:r>
              <a:rPr lang="de-DE" sz="1600" dirty="0">
                <a:latin typeface="Arial" panose="020B0604020202020204" pitchFamily="34" charset="0"/>
                <a:cs typeface="Arial" panose="020B0604020202020204" pitchFamily="34" charset="0"/>
              </a:rPr>
              <a:t> A, </a:t>
            </a:r>
            <a:r>
              <a:rPr lang="de-DE" sz="1600" dirty="0" err="1">
                <a:latin typeface="Arial" panose="020B0604020202020204" pitchFamily="34" charset="0"/>
                <a:cs typeface="Arial" panose="020B0604020202020204" pitchFamily="34" charset="0"/>
              </a:rPr>
              <a:t>Brincker</a:t>
            </a:r>
            <a:r>
              <a:rPr lang="de-DE" sz="1600" dirty="0">
                <a:latin typeface="Arial" panose="020B0604020202020204" pitchFamily="34" charset="0"/>
                <a:cs typeface="Arial" panose="020B0604020202020204" pitchFamily="34" charset="0"/>
              </a:rPr>
              <a:t> R, </a:t>
            </a:r>
            <a:r>
              <a:rPr lang="de-DE" sz="1600" dirty="0" err="1">
                <a:latin typeface="Arial" panose="020B0604020202020204" pitchFamily="34" charset="0"/>
                <a:cs typeface="Arial" panose="020B0604020202020204" pitchFamily="34" charset="0"/>
              </a:rPr>
              <a:t>Kirkegaard</a:t>
            </a:r>
            <a:r>
              <a:rPr lang="de-DE" sz="1600" dirty="0">
                <a:latin typeface="Arial" panose="020B0604020202020204" pitchFamily="34" charset="0"/>
                <a:cs typeface="Arial" panose="020B0604020202020204" pitchFamily="34" charset="0"/>
              </a:rPr>
              <a:t> PH (1992) </a:t>
            </a:r>
            <a:r>
              <a:rPr lang="en-US" sz="1600" dirty="0">
                <a:latin typeface="Arial" panose="020B0604020202020204" pitchFamily="34" charset="0"/>
                <a:cs typeface="Arial" panose="020B0604020202020204" pitchFamily="34" charset="0"/>
              </a:rPr>
              <a:t>An experimental study of the modal parameters of a cantilever. Fracture &amp; Dynamics. Paper No.37, Department of Building Technology and Structural Engineering, University of Aalborg, Denmark, 76 p. </a:t>
            </a:r>
            <a:r>
              <a:rPr lang="en-US" sz="1600" dirty="0">
                <a:latin typeface="Arial" panose="020B0604020202020204" pitchFamily="34" charset="0"/>
                <a:ea typeface="Calibri" panose="020F0502020204030204" pitchFamily="34" charset="0"/>
                <a:cs typeface="Arial" panose="020B0604020202020204" pitchFamily="34" charset="0"/>
              </a:rPr>
              <a:t>]</a:t>
            </a:r>
            <a:endParaRPr lang="ru-RU" sz="1600" dirty="0">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75D62DE9-4589-4A2C-A947-19F1C67945E3}"/>
              </a:ext>
            </a:extLst>
          </p:cNvPr>
          <p:cNvPicPr>
            <a:picLocks noChangeAspect="1"/>
          </p:cNvPicPr>
          <p:nvPr/>
        </p:nvPicPr>
        <p:blipFill rotWithShape="1">
          <a:blip r:embed="rId6"/>
          <a:srcRect r="3292"/>
          <a:stretch/>
        </p:blipFill>
        <p:spPr>
          <a:xfrm>
            <a:off x="0" y="1688890"/>
            <a:ext cx="4670581" cy="3029628"/>
          </a:xfrm>
          <a:prstGeom prst="rect">
            <a:avLst/>
          </a:prstGeom>
        </p:spPr>
      </p:pic>
      <p:pic>
        <p:nvPicPr>
          <p:cNvPr id="11" name="Звук 10">
            <a:hlinkClick r:id="" action="ppaction://media"/>
            <a:extLst>
              <a:ext uri="{FF2B5EF4-FFF2-40B4-BE49-F238E27FC236}">
                <a16:creationId xmlns:a16="http://schemas.microsoft.com/office/drawing/2014/main" id="{48FD61EA-3C09-4FCA-9144-48F99C2633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58958962"/>
      </p:ext>
    </p:extLst>
  </p:cSld>
  <p:clrMapOvr>
    <a:masterClrMapping/>
  </p:clrMapOvr>
  <mc:AlternateContent xmlns:mc="http://schemas.openxmlformats.org/markup-compatibility/2006" xmlns:p14="http://schemas.microsoft.com/office/powerpoint/2010/main">
    <mc:Choice Requires="p14">
      <p:transition spd="slow" p14:dur="2000" advTm="92547"/>
    </mc:Choice>
    <mc:Fallback xmlns="">
      <p:transition spd="slow" advTm="92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26526" x="355600" y="538163"/>
          <p14:tracePt t="26536" x="566738" y="639763"/>
          <p14:tracePt t="26542" x="812800" y="776288"/>
          <p14:tracePt t="26550" x="995363" y="895350"/>
          <p14:tracePt t="26558" x="1323975" y="1068388"/>
          <p14:tracePt t="26566" x="1571625" y="1177925"/>
          <p14:tracePt t="26574" x="1790700" y="1323975"/>
          <p14:tracePt t="26582" x="2073275" y="1470025"/>
          <p14:tracePt t="26590" x="2328863" y="1625600"/>
          <p14:tracePt t="26598" x="2547938" y="1752600"/>
          <p14:tracePt t="26606" x="2686050" y="1881188"/>
          <p14:tracePt t="26614" x="2868613" y="1990725"/>
          <p14:tracePt t="26622" x="3060700" y="2127250"/>
          <p14:tracePt t="26630" x="3197225" y="2255838"/>
          <p14:tracePt t="26638" x="3362325" y="2419350"/>
          <p14:tracePt t="26646" x="3498850" y="2538413"/>
          <p14:tracePt t="26654" x="3625850" y="2674938"/>
          <p14:tracePt t="26662" x="3744913" y="2767013"/>
          <p14:tracePt t="26670" x="3846513" y="2886075"/>
          <p14:tracePt t="26678" x="3937000" y="2995613"/>
          <p14:tracePt t="26687" x="4037013" y="3078163"/>
          <p14:tracePt t="26694" x="4119563" y="3159125"/>
          <p14:tracePt t="26703" x="4202113" y="3232150"/>
          <p14:tracePt t="26710" x="4302125" y="3305175"/>
          <p14:tracePt t="26719" x="4411663" y="3378200"/>
          <p14:tracePt t="26726" x="4494213" y="3433763"/>
          <p14:tracePt t="26734" x="4594225" y="3506788"/>
          <p14:tracePt t="26742" x="4686300" y="3560763"/>
          <p14:tracePt t="26750" x="4786313" y="3616325"/>
          <p14:tracePt t="26758" x="4887913" y="3643313"/>
          <p14:tracePt t="26766" x="4987925" y="3698875"/>
          <p14:tracePt t="26774" x="5060950" y="3725863"/>
          <p14:tracePt t="26782" x="5124450" y="3762375"/>
          <p14:tracePt t="26790" x="5207000" y="3779838"/>
          <p14:tracePt t="26798" x="5280025" y="3808413"/>
          <p14:tracePt t="26806" x="5316538" y="3825875"/>
          <p14:tracePt t="26814" x="5353050" y="3835400"/>
          <p14:tracePt t="26822" x="5370513" y="3835400"/>
          <p14:tracePt t="26830" x="5408613" y="3844925"/>
          <p14:tracePt t="26838" x="5426075" y="3844925"/>
          <p14:tracePt t="26854" x="5435600" y="3844925"/>
          <p14:tracePt t="26902" x="5462588" y="3862388"/>
          <p14:tracePt t="26910" x="5489575" y="3871913"/>
          <p14:tracePt t="26918" x="5554663" y="3889375"/>
          <p14:tracePt t="26926" x="5591175" y="3898900"/>
          <p14:tracePt t="26936" x="5635625" y="3898900"/>
          <p14:tracePt t="26942" x="5681663" y="3927475"/>
          <p14:tracePt t="26950" x="5708650" y="3927475"/>
          <p14:tracePt t="26958" x="5754688" y="3944938"/>
          <p14:tracePt t="26971" x="5781675" y="3954463"/>
          <p14:tracePt t="26975" x="5810250" y="3971925"/>
          <p14:tracePt t="26982" x="5837238" y="3971925"/>
          <p14:tracePt t="26990" x="5846763" y="3981450"/>
          <p14:tracePt t="26998" x="5873750" y="3981450"/>
          <p14:tracePt t="27006" x="5883275" y="3990975"/>
          <p14:tracePt t="27014" x="5891213" y="3990975"/>
          <p14:tracePt t="27022" x="5919788" y="3990975"/>
          <p14:tracePt t="27030" x="5946775" y="4000500"/>
          <p14:tracePt t="27038" x="5965825" y="4000500"/>
          <p14:tracePt t="27046" x="5992813" y="4017963"/>
          <p14:tracePt t="27054" x="6029325" y="4027488"/>
          <p14:tracePt t="27062" x="6083300" y="4037013"/>
          <p14:tracePt t="27070" x="6138863" y="4054475"/>
          <p14:tracePt t="27078" x="6192838" y="4054475"/>
          <p14:tracePt t="27086" x="6257925" y="4073525"/>
          <p14:tracePt t="27094" x="6338888" y="4090988"/>
          <p14:tracePt t="27103" x="6411913" y="4090988"/>
          <p14:tracePt t="27111" x="6467475" y="4100513"/>
          <p14:tracePt t="27120" x="6513513" y="4100513"/>
          <p14:tracePt t="27127" x="6586538" y="4110038"/>
          <p14:tracePt t="27137" x="6613525" y="4110038"/>
          <p14:tracePt t="27142" x="6640513" y="4137025"/>
          <p14:tracePt t="27151" x="6659563" y="4137025"/>
          <p14:tracePt t="27158" x="6677025" y="4137025"/>
          <p14:tracePt t="27166" x="6705600" y="4137025"/>
          <p14:tracePt t="27174" x="6723063" y="4137025"/>
          <p14:tracePt t="27182" x="6750050" y="4137025"/>
          <p14:tracePt t="27191" x="6796088" y="4137025"/>
          <p14:tracePt t="27198" x="6823075" y="4137025"/>
          <p14:tracePt t="27206" x="6859588" y="4137025"/>
          <p14:tracePt t="27214" x="6905625" y="4137025"/>
          <p14:tracePt t="27222" x="6942138" y="4137025"/>
          <p14:tracePt t="27230" x="6978650" y="4137025"/>
          <p14:tracePt t="27238" x="7043738" y="4137025"/>
          <p14:tracePt t="27246" x="7088188" y="4137025"/>
          <p14:tracePt t="27254" x="7170738" y="4137025"/>
          <p14:tracePt t="27262" x="7207250" y="4137025"/>
          <p14:tracePt t="27270" x="7253288" y="4137025"/>
          <p14:tracePt t="27278" x="7289800" y="4137025"/>
          <p14:tracePt t="27287" x="7335838" y="4127500"/>
          <p14:tracePt t="27294" x="7353300" y="4117975"/>
          <p14:tracePt t="27302" x="7408863" y="4110038"/>
          <p14:tracePt t="27310" x="7416800" y="4100513"/>
          <p14:tracePt t="27318" x="7435850" y="4090988"/>
          <p14:tracePt t="27326" x="7445375" y="4081463"/>
          <p14:tracePt t="27342" x="7462838" y="4073525"/>
          <p14:tracePt t="27351" x="7481888" y="4064000"/>
          <p14:tracePt t="27358" x="7489825" y="4054475"/>
          <p14:tracePt t="27366" x="7499350" y="4037013"/>
          <p14:tracePt t="27375" x="7499350" y="4017963"/>
          <p14:tracePt t="27382" x="7499350" y="4000500"/>
          <p14:tracePt t="27390" x="7499350" y="3990975"/>
          <p14:tracePt t="27398" x="7526338" y="3954463"/>
          <p14:tracePt t="27406" x="7535863" y="3935413"/>
          <p14:tracePt t="27414" x="7545388" y="3908425"/>
          <p14:tracePt t="27422" x="7554913" y="3871913"/>
          <p14:tracePt t="27430" x="7554913" y="3862388"/>
          <p14:tracePt t="27438" x="7572375" y="3825875"/>
          <p14:tracePt t="27446" x="7581900" y="3816350"/>
          <p14:tracePt t="27454" x="7581900" y="3808413"/>
          <p14:tracePt t="27462" x="7591425" y="3762375"/>
          <p14:tracePt t="27470" x="7591425" y="3735388"/>
          <p14:tracePt t="27478" x="7600950" y="3716338"/>
          <p14:tracePt t="27487" x="7618413" y="3679825"/>
          <p14:tracePt t="27494" x="7618413" y="3652838"/>
          <p14:tracePt t="27503" x="7627938" y="3625850"/>
          <p14:tracePt t="27510" x="7637463" y="3606800"/>
          <p14:tracePt t="27518" x="7637463" y="3579813"/>
          <p14:tracePt t="27526" x="7645400" y="3560763"/>
          <p14:tracePt t="27537" x="7645400" y="3524250"/>
          <p14:tracePt t="27542" x="7664450" y="3506788"/>
          <p14:tracePt t="27551" x="7681913" y="3470275"/>
          <p14:tracePt t="27558" x="7681913" y="3460750"/>
          <p14:tracePt t="27566" x="7691438" y="3433763"/>
          <p14:tracePt t="27574" x="7691438" y="3414713"/>
          <p14:tracePt t="27582" x="7700963" y="3397250"/>
          <p14:tracePt t="27590" x="7710488" y="3370263"/>
          <p14:tracePt t="27598" x="7718425" y="3351213"/>
          <p14:tracePt t="27606" x="7727950" y="3314700"/>
          <p14:tracePt t="27614" x="7737475" y="3287713"/>
          <p14:tracePt t="27622" x="7737475" y="3278188"/>
          <p14:tracePt t="27630" x="7737475" y="3260725"/>
          <p14:tracePt t="27638" x="7747000" y="3241675"/>
          <p14:tracePt t="27646" x="7747000" y="3224213"/>
          <p14:tracePt t="27654" x="7764463" y="3187700"/>
          <p14:tracePt t="27670" x="7773988" y="3141663"/>
          <p14:tracePt t="27678" x="7791450" y="3114675"/>
          <p14:tracePt t="27687" x="7791450" y="3105150"/>
          <p14:tracePt t="27694" x="7791450" y="3086100"/>
          <p14:tracePt t="27702" x="7791450" y="3059113"/>
          <p14:tracePt t="27710" x="7810500" y="3022600"/>
          <p14:tracePt t="27720" x="7810500" y="3013075"/>
          <p14:tracePt t="27726" x="7820025" y="3005138"/>
          <p14:tracePt t="27735" x="7820025" y="2995613"/>
          <p14:tracePt t="27742" x="7827963" y="2959100"/>
          <p14:tracePt t="27758" x="7837488" y="2940050"/>
          <p14:tracePt t="27766" x="7837488" y="2922588"/>
          <p14:tracePt t="27775" x="7864475" y="2903538"/>
          <p14:tracePt t="27782" x="7874000" y="2886075"/>
          <p14:tracePt t="27791" x="7874000" y="2876550"/>
          <p14:tracePt t="27798" x="7874000" y="2857500"/>
          <p14:tracePt t="27806" x="7883525" y="2849563"/>
          <p14:tracePt t="27814" x="7883525" y="2830513"/>
          <p14:tracePt t="27822" x="7900988" y="2813050"/>
          <p14:tracePt t="27830" x="7910513" y="2803525"/>
          <p14:tracePt t="27854" x="7920038" y="2784475"/>
          <p14:tracePt t="27862" x="7929563" y="2776538"/>
          <p14:tracePt t="27870" x="7947025" y="2767013"/>
          <p14:tracePt t="27878" x="7956550" y="2757488"/>
          <p14:tracePt t="27886" x="7966075" y="2747963"/>
          <p14:tracePt t="27894" x="7974013" y="2740025"/>
          <p14:tracePt t="27903" x="7983538" y="2720975"/>
          <p14:tracePt t="27910" x="8010525" y="2693988"/>
          <p14:tracePt t="27918" x="8020050" y="2684463"/>
          <p14:tracePt t="27926" x="8039100" y="2667000"/>
          <p14:tracePt t="27936" x="8056563" y="2638425"/>
          <p14:tracePt t="27942" x="8066088" y="2630488"/>
          <p14:tracePt t="27951" x="8085138" y="2620963"/>
          <p14:tracePt t="27958" x="8093075" y="2611438"/>
          <p14:tracePt t="27971" x="8093075" y="2601913"/>
          <p14:tracePt t="27974" x="8121650" y="2584450"/>
          <p14:tracePt t="27982" x="8129588" y="2574925"/>
          <p14:tracePt t="27998" x="8139113" y="2557463"/>
          <p14:tracePt t="28070" x="8148638" y="2547938"/>
          <p14:tracePt t="28086" x="8158163" y="2538413"/>
          <p14:tracePt t="28094" x="8175625" y="2511425"/>
          <p14:tracePt t="28102" x="8185150" y="2511425"/>
          <p14:tracePt t="28110" x="8194675" y="2501900"/>
          <p14:tracePt t="28120" x="8202613" y="2492375"/>
          <p14:tracePt t="28137" x="8231188" y="2465388"/>
          <p14:tracePt t="28142" x="8239125" y="2455863"/>
          <p14:tracePt t="28151" x="8239125" y="2438400"/>
          <p14:tracePt t="28158" x="8258175" y="2419350"/>
          <p14:tracePt t="28166" x="8267700" y="2411413"/>
          <p14:tracePt t="28174" x="8267700" y="2401888"/>
          <p14:tracePt t="28182" x="8275638" y="2382838"/>
          <p14:tracePt t="28190" x="8285163" y="2382838"/>
          <p14:tracePt t="28198" x="8304213" y="2365375"/>
          <p14:tracePt t="28206" x="8312150" y="2346325"/>
          <p14:tracePt t="28214" x="8321675" y="2338388"/>
          <p14:tracePt t="28222" x="8331200" y="2319338"/>
          <p14:tracePt t="28230" x="8348663" y="2301875"/>
          <p14:tracePt t="28246" x="8358188" y="2282825"/>
          <p14:tracePt t="28390" x="8367713" y="2246313"/>
          <p14:tracePt t="28398" x="8385175" y="2228850"/>
          <p14:tracePt t="28406" x="8394700" y="2200275"/>
          <p14:tracePt t="28414" x="8404225" y="2192338"/>
          <p14:tracePt t="28422" x="8413750" y="2173288"/>
          <p14:tracePt t="28430" x="8413750" y="2163763"/>
          <p14:tracePt t="28446" x="8431213" y="2146300"/>
          <p14:tracePt t="28462" x="8431213" y="2127250"/>
          <p14:tracePt t="28486" x="8440738" y="2109788"/>
          <p14:tracePt t="28550" x="8440738" y="2100263"/>
          <p14:tracePt t="28566" x="8440738" y="2082800"/>
          <p14:tracePt t="28574" x="8440738" y="2063750"/>
          <p14:tracePt t="28582" x="8440738" y="2054225"/>
          <p14:tracePt t="28598" x="8440738" y="2036763"/>
          <p14:tracePt t="35750" x="8413750" y="2046288"/>
          <p14:tracePt t="35758" x="8348663" y="2109788"/>
          <p14:tracePt t="35766" x="8275638" y="2173288"/>
          <p14:tracePt t="35774" x="8212138" y="2246313"/>
          <p14:tracePt t="35782" x="8166100" y="2282825"/>
          <p14:tracePt t="35790" x="8102600" y="2319338"/>
          <p14:tracePt t="35798" x="7983538" y="2365375"/>
          <p14:tracePt t="35806" x="7900988" y="2419350"/>
          <p14:tracePt t="35814" x="7820025" y="2447925"/>
          <p14:tracePt t="35822" x="7710488" y="2501900"/>
          <p14:tracePt t="35830" x="7645400" y="2511425"/>
          <p14:tracePt t="35838" x="7581900" y="2547938"/>
          <p14:tracePt t="35846" x="7518400" y="2574925"/>
          <p14:tracePt t="35854" x="7426325" y="2620963"/>
          <p14:tracePt t="35862" x="7326313" y="2647950"/>
          <p14:tracePt t="35870" x="7226300" y="2703513"/>
          <p14:tracePt t="35878" x="7097713" y="2730500"/>
          <p14:tracePt t="35886" x="6997700" y="2776538"/>
          <p14:tracePt t="35894" x="6905625" y="2803525"/>
          <p14:tracePt t="35903" x="6823075" y="2840038"/>
          <p14:tracePt t="35910" x="6742113" y="2867025"/>
          <p14:tracePt t="35919" x="6659563" y="2903538"/>
          <p14:tracePt t="35926" x="6550025" y="2949575"/>
          <p14:tracePt t="35936" x="6448425" y="2995613"/>
          <p14:tracePt t="35942" x="6348413" y="3032125"/>
          <p14:tracePt t="35950" x="6238875" y="3078163"/>
          <p14:tracePt t="35958" x="6102350" y="3141663"/>
          <p14:tracePt t="35971" x="5946775" y="3195638"/>
          <p14:tracePt t="35974" x="5781675" y="3241675"/>
          <p14:tracePt t="35982" x="5635625" y="3287713"/>
          <p14:tracePt t="35990" x="5481638" y="3333750"/>
          <p14:tracePt t="35998" x="5334000" y="3378200"/>
          <p14:tracePt t="36006" x="5187950" y="3424238"/>
          <p14:tracePt t="36014" x="4941888" y="3487738"/>
          <p14:tracePt t="36022" x="4776788" y="3533775"/>
          <p14:tracePt t="36030" x="4594225" y="3589338"/>
          <p14:tracePt t="36038" x="4375150" y="3652838"/>
          <p14:tracePt t="36046" x="4192588" y="3698875"/>
          <p14:tracePt t="36054" x="3973513" y="3762375"/>
          <p14:tracePt t="36062" x="3744913" y="3835400"/>
          <p14:tracePt t="36070" x="3479800" y="3908425"/>
          <p14:tracePt t="36078" x="3316288" y="3935413"/>
          <p14:tracePt t="36086" x="3133725" y="3954463"/>
          <p14:tracePt t="36094" x="2968625" y="4000500"/>
          <p14:tracePt t="36103" x="2822575" y="4017963"/>
          <p14:tracePt t="36110" x="2713038" y="4027488"/>
          <p14:tracePt t="36120" x="2584450" y="4027488"/>
          <p14:tracePt t="36127" x="2438400" y="4027488"/>
          <p14:tracePt t="36137" x="2328863" y="4027488"/>
          <p14:tracePt t="36142" x="2219325" y="4027488"/>
          <p14:tracePt t="36153" x="2073275" y="4027488"/>
          <p14:tracePt t="36158" x="1946275" y="4027488"/>
          <p14:tracePt t="36166" x="1817688" y="4027488"/>
          <p14:tracePt t="36174" x="1708150" y="4027488"/>
          <p14:tracePt t="36182" x="1579563" y="4027488"/>
          <p14:tracePt t="36190" x="1506538" y="4027488"/>
          <p14:tracePt t="36198" x="1443038" y="4027488"/>
          <p14:tracePt t="36206" x="1406525" y="4027488"/>
          <p14:tracePt t="36214" x="1389063" y="4027488"/>
          <p14:tracePt t="36222" x="1379538" y="4008438"/>
          <p14:tracePt t="36238" x="1370013" y="4000500"/>
          <p14:tracePt t="36246" x="1360488" y="3990975"/>
          <p14:tracePt t="36254" x="1352550" y="3981450"/>
          <p14:tracePt t="36262" x="1343025" y="3981450"/>
          <p14:tracePt t="36270" x="1343025" y="3971925"/>
          <p14:tracePt t="36278" x="1323975" y="3954463"/>
          <p14:tracePt t="36286" x="1323975" y="3944938"/>
          <p14:tracePt t="36294" x="1279525" y="3917950"/>
          <p14:tracePt t="36303" x="1270000" y="3917950"/>
          <p14:tracePt t="36310" x="1243013" y="3908425"/>
          <p14:tracePt t="36319" x="1206500" y="3908425"/>
          <p14:tracePt t="36326" x="1177925" y="3898900"/>
          <p14:tracePt t="36336" x="1123950" y="3898900"/>
          <p14:tracePt t="36342" x="1077913" y="3898900"/>
          <p14:tracePt t="36350" x="1031875" y="3871913"/>
          <p14:tracePt t="36358" x="1022350" y="3871913"/>
          <p14:tracePt t="36366" x="985838" y="3862388"/>
          <p14:tracePt t="36374" x="977900" y="3862388"/>
          <p14:tracePt t="36398" x="968375" y="3862388"/>
          <p14:tracePt t="36406" x="941388" y="3852863"/>
          <p14:tracePt t="36422" x="922338" y="3844925"/>
          <p14:tracePt t="36430" x="895350" y="3844925"/>
          <p14:tracePt t="36438" x="849313" y="3844925"/>
          <p14:tracePt t="36446" x="803275" y="3825875"/>
          <p14:tracePt t="36454" x="776288" y="3825875"/>
          <p14:tracePt t="36462" x="739775" y="3825875"/>
          <p14:tracePt t="36470" x="722313" y="3825875"/>
          <p14:tracePt t="36478" x="676275" y="3825875"/>
          <p14:tracePt t="36486" x="666750" y="3825875"/>
          <p14:tracePt t="36494" x="649288" y="3825875"/>
          <p14:tracePt t="36510" x="639763" y="3825875"/>
          <p14:tracePt t="36550" x="630238" y="3825875"/>
          <p14:tracePt t="36558" x="620713" y="3825875"/>
          <p14:tracePt t="36566" x="612775" y="3825875"/>
          <p14:tracePt t="36574" x="593725" y="3835400"/>
          <p14:tracePt t="36590" x="576263" y="3852863"/>
          <p14:tracePt t="36598" x="566738" y="3871913"/>
          <p14:tracePt t="36606" x="547688" y="3881438"/>
          <p14:tracePt t="36614" x="530225" y="3898900"/>
          <p14:tracePt t="36622" x="520700" y="3917950"/>
          <p14:tracePt t="36630" x="511175" y="3927475"/>
          <p14:tracePt t="36638" x="493713" y="3944938"/>
          <p14:tracePt t="36646" x="493713" y="3963988"/>
          <p14:tracePt t="36654" x="484188" y="3971925"/>
          <p14:tracePt t="36662" x="465138" y="3990975"/>
          <p14:tracePt t="36670" x="457200" y="4017963"/>
          <p14:tracePt t="36678" x="438150" y="4054475"/>
          <p14:tracePt t="36694" x="420688" y="4090988"/>
          <p14:tracePt t="36703" x="420688" y="4100513"/>
          <p14:tracePt t="36710" x="411163" y="4110038"/>
          <p14:tracePt t="36719" x="411163" y="4146550"/>
          <p14:tracePt t="36726" x="401638" y="4146550"/>
          <p14:tracePt t="36736" x="401638" y="4154488"/>
          <p14:tracePt t="36742" x="392113" y="4173538"/>
          <p14:tracePt t="36750" x="392113" y="4183063"/>
          <p14:tracePt t="36758" x="392113" y="4191000"/>
          <p14:tracePt t="36766" x="392113" y="4200525"/>
          <p14:tracePt t="36774" x="392113" y="4219575"/>
          <p14:tracePt t="36798" x="392113" y="4227513"/>
          <p14:tracePt t="36806" x="392113" y="4237038"/>
          <p14:tracePt t="36822" x="392113" y="4256088"/>
          <p14:tracePt t="36830" x="392113" y="4264025"/>
          <p14:tracePt t="36838" x="392113" y="4273550"/>
          <p14:tracePt t="36854" x="392113" y="4292600"/>
          <p14:tracePt t="36862" x="411163" y="4319588"/>
          <p14:tracePt t="36870" x="428625" y="4356100"/>
          <p14:tracePt t="36878" x="438150" y="4365625"/>
          <p14:tracePt t="36886" x="457200" y="4392613"/>
          <p14:tracePt t="36894" x="474663" y="4419600"/>
          <p14:tracePt t="36902" x="493713" y="4446588"/>
          <p14:tracePt t="36910" x="520700" y="4475163"/>
          <p14:tracePt t="36919" x="530225" y="4492625"/>
          <p14:tracePt t="36926" x="539750" y="4511675"/>
          <p14:tracePt t="36936" x="557213" y="4529138"/>
          <p14:tracePt t="36942" x="576263" y="4548188"/>
          <p14:tracePt t="36950" x="584200" y="4556125"/>
          <p14:tracePt t="36958" x="593725" y="4565650"/>
          <p14:tracePt t="36966" x="603250" y="4584700"/>
          <p14:tracePt t="36974" x="612775" y="4592638"/>
          <p14:tracePt t="36982" x="639763" y="4611688"/>
          <p14:tracePt t="36990" x="649288" y="4621213"/>
          <p14:tracePt t="36998" x="666750" y="4638675"/>
          <p14:tracePt t="37006" x="685800" y="4648200"/>
          <p14:tracePt t="37014" x="703263" y="4665663"/>
          <p14:tracePt t="37022" x="730250" y="4684713"/>
          <p14:tracePt t="37030" x="749300" y="4694238"/>
          <p14:tracePt t="37038" x="776288" y="4702175"/>
          <p14:tracePt t="37046" x="812800" y="4711700"/>
          <p14:tracePt t="37054" x="858838" y="4738688"/>
          <p14:tracePt t="37062" x="895350" y="4748213"/>
          <p14:tracePt t="37070" x="941388" y="4757738"/>
          <p14:tracePt t="37078" x="968375" y="4767263"/>
          <p14:tracePt t="37086" x="1022350" y="4767263"/>
          <p14:tracePt t="37094" x="1068388" y="4767263"/>
          <p14:tracePt t="37102" x="1123950" y="4767263"/>
          <p14:tracePt t="37110" x="1177925" y="4767263"/>
          <p14:tracePt t="37120" x="1233488" y="4767263"/>
          <p14:tracePt t="37126" x="1270000" y="4767263"/>
          <p14:tracePt t="37137" x="1323975" y="4767263"/>
          <p14:tracePt t="37142" x="1389063" y="4767263"/>
          <p14:tracePt t="37153" x="1462088" y="4767263"/>
          <p14:tracePt t="37158" x="1498600" y="4767263"/>
          <p14:tracePt t="37166" x="1552575" y="4767263"/>
          <p14:tracePt t="37174" x="1617663" y="4767263"/>
          <p14:tracePt t="37182" x="1662113" y="4738688"/>
          <p14:tracePt t="37190" x="1690688" y="4730750"/>
          <p14:tracePt t="37198" x="1717675" y="4730750"/>
          <p14:tracePt t="37206" x="1735138" y="4721225"/>
          <p14:tracePt t="37214" x="1763713" y="4711700"/>
          <p14:tracePt t="37222" x="1808163" y="4675188"/>
          <p14:tracePt t="37230" x="1817688" y="4675188"/>
          <p14:tracePt t="37238" x="1844675" y="4657725"/>
          <p14:tracePt t="37246" x="1863725" y="4648200"/>
          <p14:tracePt t="37254" x="1873250" y="4638675"/>
          <p14:tracePt t="37270" x="1890713" y="4611688"/>
          <p14:tracePt t="37287" x="1909763" y="4584700"/>
          <p14:tracePt t="37302" x="1917700" y="4548188"/>
          <p14:tracePt t="37310" x="1927225" y="4529138"/>
          <p14:tracePt t="37320" x="1927225" y="4511675"/>
          <p14:tracePt t="37336" x="1927225" y="4502150"/>
          <p14:tracePt t="37342" x="1927225" y="4475163"/>
          <p14:tracePt t="37351" x="1927225" y="4456113"/>
          <p14:tracePt t="37358" x="1927225" y="4429125"/>
          <p14:tracePt t="37366" x="1927225" y="4392613"/>
          <p14:tracePt t="37374" x="1927225" y="4365625"/>
          <p14:tracePt t="37382" x="1927225" y="4346575"/>
          <p14:tracePt t="37390" x="1917700" y="4310063"/>
          <p14:tracePt t="37398" x="1890713" y="4246563"/>
          <p14:tracePt t="37406" x="1881188" y="4210050"/>
          <p14:tracePt t="37414" x="1854200" y="4183063"/>
          <p14:tracePt t="37422" x="1827213" y="4137025"/>
          <p14:tracePt t="37430" x="1790700" y="4090988"/>
          <p14:tracePt t="37438" x="1771650" y="4054475"/>
          <p14:tracePt t="37446" x="1754188" y="4027488"/>
          <p14:tracePt t="37454" x="1735138" y="4008438"/>
          <p14:tracePt t="37462" x="1717675" y="3981450"/>
          <p14:tracePt t="37470" x="1698625" y="3963988"/>
          <p14:tracePt t="37478" x="1681163" y="3935413"/>
          <p14:tracePt t="37486" x="1654175" y="3908425"/>
          <p14:tracePt t="37494" x="1644650" y="3881438"/>
          <p14:tracePt t="37503" x="1617663" y="3862388"/>
          <p14:tracePt t="37510" x="1589088" y="3825875"/>
          <p14:tracePt t="37519" x="1579563" y="3816350"/>
          <p14:tracePt t="37526" x="1562100" y="3789363"/>
          <p14:tracePt t="37536" x="1535113" y="3771900"/>
          <p14:tracePt t="37542" x="1525588" y="3762375"/>
          <p14:tracePt t="37550" x="1498600" y="3743325"/>
          <p14:tracePt t="37558" x="1489075" y="3735388"/>
          <p14:tracePt t="37566" x="1479550" y="3725863"/>
          <p14:tracePt t="37574" x="1470025" y="3725863"/>
          <p14:tracePt t="37606" x="1462088" y="3725863"/>
          <p14:tracePt t="37622" x="1452563" y="3725863"/>
          <p14:tracePt t="37630" x="1416050" y="3706813"/>
          <p14:tracePt t="37638" x="1406525" y="3706813"/>
          <p14:tracePt t="37646" x="1379538" y="3698875"/>
          <p14:tracePt t="37654" x="1360488" y="3698875"/>
          <p14:tracePt t="37662" x="1323975" y="3698875"/>
          <p14:tracePt t="37670" x="1279525" y="3698875"/>
          <p14:tracePt t="37678" x="1243013" y="3698875"/>
          <p14:tracePt t="37686" x="1206500" y="3698875"/>
          <p14:tracePt t="37694" x="1169988" y="3698875"/>
          <p14:tracePt t="37702" x="1123950" y="3698875"/>
          <p14:tracePt t="37710" x="1104900" y="3698875"/>
          <p14:tracePt t="37719" x="1077913" y="3698875"/>
          <p14:tracePt t="37726" x="1058863" y="3698875"/>
          <p14:tracePt t="37736" x="1031875" y="3698875"/>
          <p14:tracePt t="37742" x="1014413" y="3698875"/>
          <p14:tracePt t="37750" x="977900" y="3698875"/>
          <p14:tracePt t="37758" x="949325" y="3698875"/>
          <p14:tracePt t="37766" x="931863" y="3698875"/>
          <p14:tracePt t="37774" x="885825" y="3698875"/>
          <p14:tracePt t="37782" x="868363" y="3698875"/>
          <p14:tracePt t="37790" x="839788" y="3698875"/>
          <p14:tracePt t="37798" x="822325" y="3698875"/>
          <p14:tracePt t="37806" x="795338" y="3698875"/>
          <p14:tracePt t="37814" x="776288" y="3698875"/>
          <p14:tracePt t="37822" x="749300" y="3706813"/>
          <p14:tracePt t="37830" x="739775" y="3706813"/>
          <p14:tracePt t="37838" x="730250" y="3706813"/>
          <p14:tracePt t="37846" x="712788" y="3706813"/>
          <p14:tracePt t="37854" x="703263" y="3716338"/>
          <p14:tracePt t="37942" x="685800" y="3716338"/>
          <p14:tracePt t="37950" x="676275" y="3743325"/>
          <p14:tracePt t="37966" x="657225" y="3762375"/>
          <p14:tracePt t="37974" x="649288" y="3779838"/>
          <p14:tracePt t="37982" x="639763" y="3798888"/>
          <p14:tracePt t="37990" x="639763" y="3816350"/>
          <p14:tracePt t="37998" x="630238" y="3835400"/>
          <p14:tracePt t="38006" x="612775" y="3862388"/>
          <p14:tracePt t="38014" x="603250" y="3862388"/>
          <p14:tracePt t="38022" x="593725" y="3881438"/>
          <p14:tracePt t="38030" x="593725" y="3889375"/>
          <p14:tracePt t="38038" x="593725" y="3908425"/>
          <p14:tracePt t="38054" x="593725" y="3917950"/>
          <p14:tracePt t="38062" x="593725" y="3927475"/>
          <p14:tracePt t="38078" x="593725" y="3954463"/>
          <p14:tracePt t="38094" x="593725" y="3963988"/>
          <p14:tracePt t="38110" x="593725" y="3971925"/>
          <p14:tracePt t="38120" x="584200" y="3990975"/>
          <p14:tracePt t="38126" x="584200" y="4000500"/>
          <p14:tracePt t="38137" x="584200" y="4017963"/>
          <p14:tracePt t="38142" x="584200" y="4037013"/>
          <p14:tracePt t="38159" x="584200" y="4044950"/>
          <p14:tracePt t="38166" x="584200" y="4054475"/>
          <p14:tracePt t="38174" x="584200" y="4081463"/>
          <p14:tracePt t="38182" x="584200" y="4090988"/>
          <p14:tracePt t="38190" x="584200" y="4117975"/>
          <p14:tracePt t="38198" x="584200" y="4137025"/>
          <p14:tracePt t="38206" x="584200" y="4164013"/>
          <p14:tracePt t="38214" x="584200" y="4183063"/>
          <p14:tracePt t="38222" x="584200" y="4219575"/>
          <p14:tracePt t="38230" x="584200" y="4237038"/>
          <p14:tracePt t="38238" x="584200" y="4264025"/>
          <p14:tracePt t="38246" x="584200" y="4283075"/>
          <p14:tracePt t="38254" x="584200" y="4310063"/>
          <p14:tracePt t="38262" x="584200" y="4346575"/>
          <p14:tracePt t="38270" x="584200" y="4365625"/>
          <p14:tracePt t="38278" x="584200" y="4383088"/>
          <p14:tracePt t="38286" x="584200" y="4410075"/>
          <p14:tracePt t="38294" x="584200" y="4429125"/>
          <p14:tracePt t="38303" x="584200" y="4456113"/>
          <p14:tracePt t="38310" x="584200" y="4475163"/>
          <p14:tracePt t="38319" x="584200" y="4502150"/>
          <p14:tracePt t="38326" x="584200" y="4511675"/>
          <p14:tracePt t="38336" x="584200" y="4538663"/>
          <p14:tracePt t="38342" x="584200" y="4548188"/>
          <p14:tracePt t="38358" x="584200" y="4556125"/>
          <p14:tracePt t="38366" x="584200" y="4575175"/>
          <p14:tracePt t="38374" x="584200" y="4584700"/>
          <p14:tracePt t="38390" x="584200" y="4592638"/>
          <p14:tracePt t="38398" x="584200" y="4602163"/>
          <p14:tracePt t="38406" x="593725" y="4611688"/>
          <p14:tracePt t="38414" x="603250" y="4611688"/>
          <p14:tracePt t="38430" x="603250" y="4621213"/>
          <p14:tracePt t="38454" x="603250" y="4629150"/>
          <p14:tracePt t="38478" x="612775" y="4648200"/>
          <p14:tracePt t="38486" x="612775" y="4657725"/>
          <p14:tracePt t="38494" x="620713" y="4665663"/>
          <p14:tracePt t="38503" x="630238" y="4684713"/>
          <p14:tracePt t="38519" x="639763" y="4721225"/>
          <p14:tracePt t="38526" x="649288" y="4730750"/>
          <p14:tracePt t="38536" x="657225" y="4738688"/>
          <p14:tracePt t="38542" x="657225" y="4757738"/>
          <p14:tracePt t="38550" x="666750" y="4767263"/>
          <p14:tracePt t="38566" x="685800" y="4775200"/>
          <p14:tracePt t="38574" x="693738" y="4803775"/>
          <p14:tracePt t="38582" x="703263" y="4803775"/>
          <p14:tracePt t="38598" x="712788" y="4811713"/>
          <p14:tracePt t="38606" x="730250" y="4830763"/>
          <p14:tracePt t="38614" x="749300" y="4848225"/>
          <p14:tracePt t="38622" x="758825" y="4884738"/>
          <p14:tracePt t="38630" x="776288" y="4903788"/>
          <p14:tracePt t="38638" x="795338" y="4922838"/>
          <p14:tracePt t="38646" x="803275" y="4940300"/>
          <p14:tracePt t="38654" x="812800" y="4959350"/>
          <p14:tracePt t="38662" x="839788" y="4986338"/>
          <p14:tracePt t="38670" x="839788" y="4995863"/>
          <p14:tracePt t="38678" x="849313" y="5032375"/>
          <p14:tracePt t="38686" x="858838" y="5040313"/>
          <p14:tracePt t="38694" x="868363" y="5059363"/>
          <p14:tracePt t="38703" x="876300" y="5076825"/>
          <p14:tracePt t="38710" x="876300" y="5086350"/>
          <p14:tracePt t="38719" x="876300" y="5113338"/>
          <p14:tracePt t="38726" x="885825" y="5122863"/>
          <p14:tracePt t="38798" x="885825" y="5132388"/>
          <p14:tracePt t="38822" x="895350" y="5141913"/>
          <p14:tracePt t="38846" x="895350" y="5149850"/>
          <p14:tracePt t="91294" x="868363" y="5122863"/>
          <p14:tracePt t="91302" x="785813" y="5076825"/>
          <p14:tracePt t="91310" x="685800" y="5040313"/>
          <p14:tracePt t="91318" x="657225" y="5013325"/>
          <p14:tracePt t="91326" x="612775" y="4986338"/>
          <p14:tracePt t="91337" x="557213" y="4930775"/>
          <p14:tracePt t="91342" x="493713" y="4876800"/>
          <p14:tracePt t="91350" x="428625" y="4830763"/>
          <p14:tracePt t="91358" x="365125" y="4775200"/>
          <p14:tracePt t="91366" x="282575" y="4702175"/>
          <p14:tracePt t="91374" x="201613" y="4638675"/>
          <p14:tracePt t="91382" x="146050" y="4584700"/>
          <p14:tracePt t="91390" x="92075" y="4519613"/>
          <p14:tracePt t="91398" x="55563" y="4438650"/>
          <p14:tracePt t="91406" x="0" y="43195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Номер слайда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6F38EE6E-3F29-466F-9C98-E64C0A606518}" type="slidenum">
              <a:rPr lang="ru-RU" altLang="uk-UA" sz="1400"/>
              <a:pPr algn="r">
                <a:spcBef>
                  <a:spcPct val="0"/>
                </a:spcBef>
                <a:buFontTx/>
                <a:buNone/>
              </a:pPr>
              <a:t>3</a:t>
            </a:fld>
            <a:endParaRPr lang="ru-RU" altLang="uk-UA" sz="1400"/>
          </a:p>
        </p:txBody>
      </p:sp>
      <p:sp>
        <p:nvSpPr>
          <p:cNvPr id="3077" name="Text Box 9"/>
          <p:cNvSpPr txBox="1">
            <a:spLocks noChangeArrowheads="1"/>
          </p:cNvSpPr>
          <p:nvPr/>
        </p:nvSpPr>
        <p:spPr bwMode="auto">
          <a:xfrm>
            <a:off x="0" y="6573838"/>
            <a:ext cx="9144000" cy="284162"/>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uk-UA" altLang="uk-UA" sz="1200">
              <a:latin typeface="Arial" panose="020B0604020202020204" pitchFamily="34" charset="0"/>
            </a:endParaRPr>
          </a:p>
        </p:txBody>
      </p:sp>
      <p:sp>
        <p:nvSpPr>
          <p:cNvPr id="6" name="Прямоугольник 5"/>
          <p:cNvSpPr/>
          <p:nvPr/>
        </p:nvSpPr>
        <p:spPr>
          <a:xfrm>
            <a:off x="4709132" y="5224486"/>
            <a:ext cx="4209638" cy="1077218"/>
          </a:xfrm>
          <a:prstGeom prst="rect">
            <a:avLst/>
          </a:prstGeom>
        </p:spPr>
        <p:txBody>
          <a:bodyPr wrap="square">
            <a:spAutoFit/>
          </a:bodyPr>
          <a:lstStyle/>
          <a:p>
            <a:r>
              <a:rPr lang="en-US" sz="1600" dirty="0">
                <a:latin typeface="Arial" panose="020B0604020202020204" pitchFamily="34" charset="0"/>
                <a:ea typeface="Calibri" panose="020F050202020403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Bovsunovsky AP (2004) The mechanisms of energy dissipation in the non-propagating fatigue cracks in metallic materials. </a:t>
            </a:r>
            <a:r>
              <a:rPr lang="en-US" sz="1600" dirty="0" err="1">
                <a:latin typeface="Arial" panose="020B0604020202020204" pitchFamily="34" charset="0"/>
                <a:cs typeface="Arial" panose="020B0604020202020204" pitchFamily="34" charset="0"/>
              </a:rPr>
              <a:t>Eng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Fract</a:t>
            </a:r>
            <a:r>
              <a:rPr lang="en-US" sz="1600" dirty="0">
                <a:latin typeface="Arial" panose="020B0604020202020204" pitchFamily="34" charset="0"/>
                <a:cs typeface="Arial" panose="020B0604020202020204" pitchFamily="34" charset="0"/>
              </a:rPr>
              <a:t> Mech 71: 2271–2281 </a:t>
            </a:r>
            <a:r>
              <a:rPr lang="en-US" sz="1600" dirty="0">
                <a:latin typeface="Arial" panose="020B0604020202020204" pitchFamily="34" charset="0"/>
                <a:ea typeface="Calibri" panose="020F0502020204030204" pitchFamily="34" charset="0"/>
                <a:cs typeface="Arial" panose="020B0604020202020204" pitchFamily="34" charset="0"/>
              </a:rPr>
              <a:t>]</a:t>
            </a:r>
            <a:endParaRPr lang="ru-RU" sz="1600" dirty="0">
              <a:latin typeface="Arial" panose="020B0604020202020204" pitchFamily="34" charset="0"/>
              <a:cs typeface="Arial" panose="020B0604020202020204" pitchFamily="34" charset="0"/>
            </a:endParaRPr>
          </a:p>
        </p:txBody>
      </p:sp>
      <p:sp>
        <p:nvSpPr>
          <p:cNvPr id="14" name="Text Box 12">
            <a:extLst>
              <a:ext uri="{FF2B5EF4-FFF2-40B4-BE49-F238E27FC236}">
                <a16:creationId xmlns:a16="http://schemas.microsoft.com/office/drawing/2014/main" id="{6A96A57F-3BDD-4C2E-B394-6ED0C438F233}"/>
              </a:ext>
            </a:extLst>
          </p:cNvPr>
          <p:cNvSpPr txBox="1">
            <a:spLocks noChangeArrowheads="1"/>
          </p:cNvSpPr>
          <p:nvPr/>
        </p:nvSpPr>
        <p:spPr bwMode="auto">
          <a:xfrm>
            <a:off x="0" y="-28153"/>
            <a:ext cx="9144000" cy="566309"/>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en-US" sz="1400" dirty="0">
                <a:solidFill>
                  <a:schemeClr val="bg1"/>
                </a:solidFill>
              </a:rPr>
              <a:t> 8th International Conference on Fracture, Fatigue and Wear (FFW 2020)</a:t>
            </a:r>
          </a:p>
          <a:p>
            <a:pPr algn="ctr">
              <a:buNone/>
            </a:pPr>
            <a:r>
              <a:rPr lang="en-US" sz="1400" i="1" dirty="0">
                <a:solidFill>
                  <a:schemeClr val="bg1"/>
                </a:solidFill>
              </a:rPr>
              <a:t>Ghent, Belgium, August 26-27, 2020, Online conference</a:t>
            </a:r>
            <a:endParaRPr lang="en-GB" altLang="uk-UA" sz="1300" b="1" dirty="0">
              <a:solidFill>
                <a:schemeClr val="bg1"/>
              </a:solidFill>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3AF9DF9A-4CC2-407B-AD97-6C765D1F7F40}"/>
              </a:ext>
            </a:extLst>
          </p:cNvPr>
          <p:cNvPicPr>
            <a:picLocks noChangeAspect="1"/>
          </p:cNvPicPr>
          <p:nvPr/>
        </p:nvPicPr>
        <p:blipFill rotWithShape="1">
          <a:blip r:embed="rId6"/>
          <a:srcRect l="2642" t="6932" r="4539" b="6987"/>
          <a:stretch/>
        </p:blipFill>
        <p:spPr>
          <a:xfrm>
            <a:off x="4831750" y="2796778"/>
            <a:ext cx="4087020" cy="1433065"/>
          </a:xfrm>
          <a:prstGeom prst="rect">
            <a:avLst/>
          </a:prstGeom>
        </p:spPr>
      </p:pic>
      <p:graphicFrame>
        <p:nvGraphicFramePr>
          <p:cNvPr id="18" name="Объект 17">
            <a:extLst>
              <a:ext uri="{FF2B5EF4-FFF2-40B4-BE49-F238E27FC236}">
                <a16:creationId xmlns:a16="http://schemas.microsoft.com/office/drawing/2014/main" id="{2FEF94A3-5CA4-4778-A795-2045AFAEF651}"/>
              </a:ext>
            </a:extLst>
          </p:cNvPr>
          <p:cNvGraphicFramePr>
            <a:graphicFrameLocks noChangeAspect="1"/>
          </p:cNvGraphicFramePr>
          <p:nvPr>
            <p:extLst>
              <p:ext uri="{D42A27DB-BD31-4B8C-83A1-F6EECF244321}">
                <p14:modId xmlns:p14="http://schemas.microsoft.com/office/powerpoint/2010/main" val="311371079"/>
              </p:ext>
            </p:extLst>
          </p:nvPr>
        </p:nvGraphicFramePr>
        <p:xfrm>
          <a:off x="100027" y="1979611"/>
          <a:ext cx="4744907" cy="3599584"/>
        </p:xfrm>
        <a:graphic>
          <a:graphicData uri="http://schemas.openxmlformats.org/presentationml/2006/ole">
            <mc:AlternateContent xmlns:mc="http://schemas.openxmlformats.org/markup-compatibility/2006">
              <mc:Choice xmlns:v="urn:schemas-microsoft-com:vml" Requires="v">
                <p:oleObj spid="_x0000_s47315" name="Graph" r:id="rId7" imgW="6412992" imgH="5522976" progId="Origin50.Graph">
                  <p:embed/>
                </p:oleObj>
              </mc:Choice>
              <mc:Fallback>
                <p:oleObj name="Graph" r:id="rId7" imgW="6412992" imgH="5522976" progId="Origin50.Graph">
                  <p:embed/>
                  <p:pic>
                    <p:nvPicPr>
                      <p:cNvPr id="0" name="Object 107"/>
                      <p:cNvPicPr>
                        <a:picLocks noChangeAspect="1" noChangeArrowheads="1"/>
                      </p:cNvPicPr>
                      <p:nvPr/>
                    </p:nvPicPr>
                    <p:blipFill>
                      <a:blip r:embed="rId8">
                        <a:extLst>
                          <a:ext uri="{28A0092B-C50C-407E-A947-70E740481C1C}">
                            <a14:useLocalDpi xmlns:a14="http://schemas.microsoft.com/office/drawing/2010/main" val="0"/>
                          </a:ext>
                        </a:extLst>
                      </a:blip>
                      <a:srcRect l="4280" t="19707" r="58415" b="47488"/>
                      <a:stretch>
                        <a:fillRect/>
                      </a:stretch>
                    </p:blipFill>
                    <p:spPr bwMode="auto">
                      <a:xfrm>
                        <a:off x="100027" y="1979611"/>
                        <a:ext cx="4744907" cy="3599584"/>
                      </a:xfrm>
                      <a:prstGeom prst="rect">
                        <a:avLst/>
                      </a:prstGeom>
                      <a:noFill/>
                    </p:spPr>
                  </p:pic>
                </p:oleObj>
              </mc:Fallback>
            </mc:AlternateContent>
          </a:graphicData>
        </a:graphic>
      </p:graphicFrame>
      <p:graphicFrame>
        <p:nvGraphicFramePr>
          <p:cNvPr id="22" name="Объект 21">
            <a:extLst>
              <a:ext uri="{FF2B5EF4-FFF2-40B4-BE49-F238E27FC236}">
                <a16:creationId xmlns:a16="http://schemas.microsoft.com/office/drawing/2014/main" id="{4A3D6CEA-775C-4529-92CF-FDFC3BB35C45}"/>
              </a:ext>
            </a:extLst>
          </p:cNvPr>
          <p:cNvGraphicFramePr>
            <a:graphicFrameLocks noChangeAspect="1"/>
          </p:cNvGraphicFramePr>
          <p:nvPr>
            <p:extLst>
              <p:ext uri="{D42A27DB-BD31-4B8C-83A1-F6EECF244321}">
                <p14:modId xmlns:p14="http://schemas.microsoft.com/office/powerpoint/2010/main" val="1569844644"/>
              </p:ext>
            </p:extLst>
          </p:nvPr>
        </p:nvGraphicFramePr>
        <p:xfrm>
          <a:off x="617691" y="1181701"/>
          <a:ext cx="7908617" cy="495764"/>
        </p:xfrm>
        <a:graphic>
          <a:graphicData uri="http://schemas.openxmlformats.org/presentationml/2006/ole">
            <mc:AlternateContent xmlns:mc="http://schemas.openxmlformats.org/markup-compatibility/2006">
              <mc:Choice xmlns:v="urn:schemas-microsoft-com:vml" Requires="v">
                <p:oleObj spid="_x0000_s47316" r:id="rId9" imgW="4254500" imgH="266700" progId="Equation.3">
                  <p:embed/>
                </p:oleObj>
              </mc:Choice>
              <mc:Fallback>
                <p:oleObj r:id="rId9" imgW="4254500" imgH="266700" progId="Equation.3">
                  <p:embed/>
                  <p:pic>
                    <p:nvPicPr>
                      <p:cNvPr id="0" name="Object 1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691" y="1181701"/>
                        <a:ext cx="7908617" cy="495764"/>
                      </a:xfrm>
                      <a:prstGeom prst="rect">
                        <a:avLst/>
                      </a:prstGeom>
                      <a:noFill/>
                      <a:ln w="28575">
                        <a:solidFill>
                          <a:srgbClr val="FF0000"/>
                        </a:solidFill>
                      </a:ln>
                    </p:spPr>
                  </p:pic>
                </p:oleObj>
              </mc:Fallback>
            </mc:AlternateContent>
          </a:graphicData>
        </a:graphic>
      </p:graphicFrame>
      <p:pic>
        <p:nvPicPr>
          <p:cNvPr id="9" name="Звук 8">
            <a:hlinkClick r:id="" action="ppaction://media"/>
            <a:extLst>
              <a:ext uri="{FF2B5EF4-FFF2-40B4-BE49-F238E27FC236}">
                <a16:creationId xmlns:a16="http://schemas.microsoft.com/office/drawing/2014/main" id="{0B5FF68F-5415-4F10-914B-F6D0C2BD8AE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68647136"/>
      </p:ext>
    </p:extLst>
  </p:cSld>
  <p:clrMapOvr>
    <a:masterClrMapping/>
  </p:clrMapOvr>
  <mc:AlternateContent xmlns:mc="http://schemas.openxmlformats.org/markup-compatibility/2006" xmlns:p14="http://schemas.microsoft.com/office/powerpoint/2010/main">
    <mc:Choice Requires="p14">
      <p:transition spd="slow" p14:dur="2000" advTm="48815"/>
    </mc:Choice>
    <mc:Fallback xmlns="">
      <p:transition spd="slow" advTm="48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24293" x="55563" y="903288"/>
          <p14:tracePt t="24302" x="109538" y="903288"/>
          <p14:tracePt t="24309" x="146050" y="903288"/>
          <p14:tracePt t="24317" x="182563" y="903288"/>
          <p14:tracePt t="24325" x="238125" y="903288"/>
          <p14:tracePt t="24333" x="282575" y="903288"/>
          <p14:tracePt t="24341" x="319088" y="903288"/>
          <p14:tracePt t="24349" x="365125" y="903288"/>
          <p14:tracePt t="24358" x="384175" y="903288"/>
          <p14:tracePt t="24365" x="411163" y="903288"/>
          <p14:tracePt t="24373" x="428625" y="903288"/>
          <p14:tracePt t="24381" x="447675" y="922338"/>
          <p14:tracePt t="24389" x="465138" y="922338"/>
          <p14:tracePt t="24397" x="474663" y="922338"/>
          <p14:tracePt t="24405" x="493713" y="931863"/>
          <p14:tracePt t="24413" x="501650" y="931863"/>
          <p14:tracePt t="24421" x="511175" y="931863"/>
          <p14:tracePt t="24501" x="511175" y="939800"/>
          <p14:tracePt t="24509" x="520700" y="949325"/>
          <p14:tracePt t="24533" x="530225" y="958850"/>
          <p14:tracePt t="24541" x="539750" y="968375"/>
          <p14:tracePt t="24549" x="547688" y="976313"/>
          <p14:tracePt t="24574" x="557213" y="995363"/>
          <p14:tracePt t="24589" x="557213" y="1004888"/>
          <p14:tracePt t="24597" x="557213" y="1022350"/>
          <p14:tracePt t="24605" x="566738" y="1050925"/>
          <p14:tracePt t="24613" x="566738" y="1058863"/>
          <p14:tracePt t="24621" x="566738" y="1087438"/>
          <p14:tracePt t="24629" x="566738" y="1104900"/>
          <p14:tracePt t="24637" x="576263" y="1131888"/>
          <p14:tracePt t="24645" x="576263" y="1150938"/>
          <p14:tracePt t="24653" x="576263" y="1168400"/>
          <p14:tracePt t="24661" x="576263" y="1196975"/>
          <p14:tracePt t="24669" x="576263" y="1233488"/>
          <p14:tracePt t="24677" x="576263" y="1260475"/>
          <p14:tracePt t="24686" x="576263" y="1296988"/>
          <p14:tracePt t="24693" x="576263" y="1323975"/>
          <p14:tracePt t="24702" x="576263" y="1360488"/>
          <p14:tracePt t="24709" x="576263" y="1387475"/>
          <p14:tracePt t="24717" x="593725" y="1416050"/>
          <p14:tracePt t="24725" x="593725" y="1443038"/>
          <p14:tracePt t="24733" x="603250" y="1479550"/>
          <p14:tracePt t="24741" x="603250" y="1506538"/>
          <p14:tracePt t="24749" x="603250" y="1533525"/>
          <p14:tracePt t="24758" x="603250" y="1579563"/>
          <p14:tracePt t="24765" x="603250" y="1598613"/>
          <p14:tracePt t="24773" x="603250" y="1635125"/>
          <p14:tracePt t="24781" x="603250" y="1652588"/>
          <p14:tracePt t="24789" x="603250" y="1679575"/>
          <p14:tracePt t="24797" x="603250" y="1698625"/>
          <p14:tracePt t="24805" x="603250" y="1744663"/>
          <p14:tracePt t="24813" x="603250" y="1771650"/>
          <p14:tracePt t="24821" x="603250" y="1789113"/>
          <p14:tracePt t="24829" x="603250" y="1817688"/>
          <p14:tracePt t="24837" x="603250" y="1835150"/>
          <p14:tracePt t="24845" x="603250" y="1862138"/>
          <p14:tracePt t="24853" x="603250" y="1871663"/>
          <p14:tracePt t="24861" x="603250" y="1881188"/>
          <p14:tracePt t="24870" x="603250" y="1890713"/>
          <p14:tracePt t="24877" x="612775" y="1898650"/>
          <p14:tracePt t="24997" x="620713" y="1908175"/>
          <p14:tracePt t="25037" x="639763" y="1908175"/>
          <p14:tracePt t="25045" x="666750" y="1935163"/>
          <p14:tracePt t="25053" x="712788" y="1935163"/>
          <p14:tracePt t="25061" x="766763" y="1935163"/>
          <p14:tracePt t="25069" x="858838" y="1944688"/>
          <p14:tracePt t="25077" x="912813" y="1944688"/>
          <p14:tracePt t="25086" x="958850" y="1944688"/>
          <p14:tracePt t="25094" x="985838" y="1944688"/>
          <p14:tracePt t="25103" x="1014413" y="1944688"/>
          <p14:tracePt t="25110" x="1031875" y="1944688"/>
          <p14:tracePt t="25120" x="1058863" y="1944688"/>
          <p14:tracePt t="25126" x="1068388" y="1944688"/>
          <p14:tracePt t="25134" x="1087438" y="1944688"/>
          <p14:tracePt t="25141" x="1114425" y="1944688"/>
          <p14:tracePt t="25149" x="1133475" y="1944688"/>
          <p14:tracePt t="25158" x="1177925" y="1944688"/>
          <p14:tracePt t="25165" x="1214438" y="1944688"/>
          <p14:tracePt t="25173" x="1260475" y="1944688"/>
          <p14:tracePt t="25181" x="1287463" y="1944688"/>
          <p14:tracePt t="25189" x="1343025" y="1908175"/>
          <p14:tracePt t="25197" x="1379538" y="1908175"/>
          <p14:tracePt t="25205" x="1397000" y="1898650"/>
          <p14:tracePt t="25213" x="1425575" y="1881188"/>
          <p14:tracePt t="25221" x="1443038" y="1862138"/>
          <p14:tracePt t="25237" x="1452563" y="1825625"/>
          <p14:tracePt t="25245" x="1452563" y="1817688"/>
          <p14:tracePt t="25253" x="1452563" y="1808163"/>
          <p14:tracePt t="25261" x="1452563" y="1789113"/>
          <p14:tracePt t="25269" x="1452563" y="1781175"/>
          <p14:tracePt t="25277" x="1452563" y="1744663"/>
          <p14:tracePt t="25286" x="1452563" y="1735138"/>
          <p14:tracePt t="25293" x="1452563" y="1716088"/>
          <p14:tracePt t="25301" x="1452563" y="1689100"/>
          <p14:tracePt t="25318" x="1452563" y="1671638"/>
          <p14:tracePt t="25325" x="1452563" y="1643063"/>
          <p14:tracePt t="25333" x="1452563" y="1625600"/>
          <p14:tracePt t="25341" x="1433513" y="1579563"/>
          <p14:tracePt t="25349" x="1425575" y="1552575"/>
          <p14:tracePt t="25358" x="1416050" y="1533525"/>
          <p14:tracePt t="25365" x="1379538" y="1497013"/>
          <p14:tracePt t="25373" x="1360488" y="1452563"/>
          <p14:tracePt t="25381" x="1333500" y="1406525"/>
          <p14:tracePt t="25389" x="1296988" y="1360488"/>
          <p14:tracePt t="25397" x="1279525" y="1343025"/>
          <p14:tracePt t="25405" x="1250950" y="1314450"/>
          <p14:tracePt t="25413" x="1214438" y="1277938"/>
          <p14:tracePt t="25421" x="1196975" y="1250950"/>
          <p14:tracePt t="25429" x="1160463" y="1204913"/>
          <p14:tracePt t="25437" x="1141413" y="1187450"/>
          <p14:tracePt t="25445" x="1114425" y="1150938"/>
          <p14:tracePt t="25453" x="1096963" y="1131888"/>
          <p14:tracePt t="25461" x="1050925" y="1095375"/>
          <p14:tracePt t="25469" x="1041400" y="1095375"/>
          <p14:tracePt t="25477" x="985838" y="1058863"/>
          <p14:tracePt t="25486" x="958850" y="1041400"/>
          <p14:tracePt t="25493" x="922338" y="1004888"/>
          <p14:tracePt t="25502" x="895350" y="985838"/>
          <p14:tracePt t="25509" x="849313" y="968375"/>
          <p14:tracePt t="25517" x="831850" y="949325"/>
          <p14:tracePt t="25525" x="803275" y="939800"/>
          <p14:tracePt t="25533" x="785813" y="931863"/>
          <p14:tracePt t="25541" x="766763" y="931863"/>
          <p14:tracePt t="25549" x="749300" y="903288"/>
          <p14:tracePt t="25581" x="739775" y="903288"/>
          <p14:tracePt t="25629" x="722313" y="903288"/>
          <p14:tracePt t="25637" x="703263" y="903288"/>
          <p14:tracePt t="25645" x="693738" y="903288"/>
          <p14:tracePt t="25653" x="657225" y="903288"/>
          <p14:tracePt t="25661" x="630238" y="903288"/>
          <p14:tracePt t="25669" x="612775" y="912813"/>
          <p14:tracePt t="25677" x="584200" y="922338"/>
          <p14:tracePt t="25686" x="539750" y="949325"/>
          <p14:tracePt t="25693" x="530225" y="958850"/>
          <p14:tracePt t="25702" x="501650" y="976313"/>
          <p14:tracePt t="25709" x="493713" y="995363"/>
          <p14:tracePt t="25717" x="474663" y="1014413"/>
          <p14:tracePt t="25733" x="465138" y="1041400"/>
          <p14:tracePt t="25757" x="465138" y="1050925"/>
          <p14:tracePt t="25765" x="465138" y="1077913"/>
          <p14:tracePt t="25773" x="457200" y="1095375"/>
          <p14:tracePt t="25781" x="457200" y="1123950"/>
          <p14:tracePt t="25789" x="447675" y="1141413"/>
          <p14:tracePt t="25797" x="420688" y="1204913"/>
          <p14:tracePt t="25805" x="420688" y="1260475"/>
          <p14:tracePt t="25813" x="411163" y="1314450"/>
          <p14:tracePt t="25821" x="411163" y="1379538"/>
          <p14:tracePt t="25829" x="401638" y="1416050"/>
          <p14:tracePt t="25837" x="401638" y="1470025"/>
          <p14:tracePt t="25845" x="384175" y="1533525"/>
          <p14:tracePt t="25853" x="384175" y="1552575"/>
          <p14:tracePt t="25861" x="384175" y="1579563"/>
          <p14:tracePt t="25869" x="384175" y="1589088"/>
          <p14:tracePt t="25877" x="384175" y="1598613"/>
          <p14:tracePt t="25886" x="384175" y="1616075"/>
          <p14:tracePt t="25965" x="384175" y="1635125"/>
          <p14:tracePt t="25973" x="384175" y="1652588"/>
          <p14:tracePt t="25981" x="384175" y="1671638"/>
          <p14:tracePt t="25989" x="384175" y="1716088"/>
          <p14:tracePt t="25997" x="392113" y="1752600"/>
          <p14:tracePt t="26005" x="411163" y="1798638"/>
          <p14:tracePt t="26013" x="447675" y="1844675"/>
          <p14:tracePt t="26021" x="501650" y="1927225"/>
          <p14:tracePt t="26029" x="557213" y="2000250"/>
          <p14:tracePt t="26037" x="603250" y="2063750"/>
          <p14:tracePt t="26045" x="676275" y="2119313"/>
          <p14:tracePt t="26053" x="703263" y="2146300"/>
          <p14:tracePt t="26061" x="730250" y="2163763"/>
          <p14:tracePt t="26070" x="739775" y="2163763"/>
          <p14:tracePt t="26077" x="758825" y="2163763"/>
          <p14:tracePt t="26103" x="766763" y="2163763"/>
          <p14:tracePt t="26110" x="776288" y="2163763"/>
          <p14:tracePt t="26120" x="803275" y="2136775"/>
          <p14:tracePt t="26126" x="839788" y="2090738"/>
          <p14:tracePt t="26135" x="876300" y="2027238"/>
          <p14:tracePt t="26141" x="885825" y="2017713"/>
          <p14:tracePt t="26149" x="904875" y="1981200"/>
          <p14:tracePt t="26158" x="922338" y="1963738"/>
          <p14:tracePt t="26165" x="931863" y="1954213"/>
          <p14:tracePt t="26173" x="941388" y="1935163"/>
          <p14:tracePt t="27189" x="958850" y="1927225"/>
          <p14:tracePt t="27197" x="1022350" y="1963738"/>
          <p14:tracePt t="27205" x="1104900" y="2009775"/>
          <p14:tracePt t="27213" x="1177925" y="2027238"/>
          <p14:tracePt t="27221" x="1260475" y="2046288"/>
          <p14:tracePt t="27229" x="1352550" y="2073275"/>
          <p14:tracePt t="27237" x="1425575" y="2073275"/>
          <p14:tracePt t="27245" x="1479550" y="2073275"/>
          <p14:tracePt t="27253" x="1562100" y="2073275"/>
          <p14:tracePt t="27261" x="1635125" y="2073275"/>
          <p14:tracePt t="27270" x="1744663" y="2073275"/>
          <p14:tracePt t="27277" x="1817688" y="2073275"/>
          <p14:tracePt t="27286" x="1873250" y="2073275"/>
          <p14:tracePt t="27293" x="1946275" y="2073275"/>
          <p14:tracePt t="27302" x="2019300" y="2073275"/>
          <p14:tracePt t="27309" x="2082800" y="2073275"/>
          <p14:tracePt t="27318" x="2155825" y="2073275"/>
          <p14:tracePt t="27325" x="2211388" y="2073275"/>
          <p14:tracePt t="27333" x="2265363" y="2073275"/>
          <p14:tracePt t="27341" x="2284413" y="2073275"/>
          <p14:tracePt t="27349" x="2320925" y="2073275"/>
          <p14:tracePt t="27358" x="2338388" y="2073275"/>
          <p14:tracePt t="27365" x="2357438" y="2073275"/>
          <p14:tracePt t="27381" x="2365375" y="2073275"/>
          <p14:tracePt t="27413" x="2374900" y="2073275"/>
          <p14:tracePt t="27534" x="2374900" y="2063750"/>
          <p14:tracePt t="27541" x="2393950" y="2036763"/>
          <p14:tracePt t="27549" x="2411413" y="2027238"/>
          <p14:tracePt t="27558" x="2457450" y="2017713"/>
          <p14:tracePt t="27565" x="2484438" y="2009775"/>
          <p14:tracePt t="27573" x="2540000" y="1981200"/>
          <p14:tracePt t="27581" x="2584450" y="1973263"/>
          <p14:tracePt t="27589" x="2613025" y="1973263"/>
          <p14:tracePt t="27597" x="2640013" y="1963738"/>
          <p14:tracePt t="27605" x="2686050" y="1954213"/>
          <p14:tracePt t="27613" x="2749550" y="1927225"/>
          <p14:tracePt t="27621" x="2786063" y="1917700"/>
          <p14:tracePt t="27629" x="2805113" y="1917700"/>
          <p14:tracePt t="27637" x="2841625" y="1917700"/>
          <p14:tracePt t="27645" x="2849563" y="1917700"/>
          <p14:tracePt t="27653" x="2859088" y="1908175"/>
          <p14:tracePt t="27693" x="2868613" y="1898650"/>
          <p14:tracePt t="27702" x="2886075" y="1898650"/>
          <p14:tracePt t="27709" x="2914650" y="1898650"/>
          <p14:tracePt t="27718" x="2959100" y="1890713"/>
          <p14:tracePt t="27725" x="2987675" y="1871663"/>
          <p14:tracePt t="27733" x="3060700" y="1862138"/>
          <p14:tracePt t="27741" x="3087688" y="1854200"/>
          <p14:tracePt t="27749" x="3105150" y="1854200"/>
          <p14:tracePt t="27758" x="3151188" y="1825625"/>
          <p14:tracePt t="27765" x="3197225" y="1817688"/>
          <p14:tracePt t="27773" x="3206750" y="1817688"/>
          <p14:tracePt t="27781" x="3252788" y="1808163"/>
          <p14:tracePt t="27789" x="3279775" y="1798638"/>
          <p14:tracePt t="27797" x="3343275" y="1771650"/>
          <p14:tracePt t="27805" x="3370263" y="1771650"/>
          <p14:tracePt t="27813" x="3416300" y="1752600"/>
          <p14:tracePt t="27821" x="3443288" y="1752600"/>
          <p14:tracePt t="27829" x="3462338" y="1744663"/>
          <p14:tracePt t="27837" x="3489325" y="1744663"/>
          <p14:tracePt t="27845" x="3508375" y="1725613"/>
          <p14:tracePt t="27853" x="3544888" y="1716088"/>
          <p14:tracePt t="27861" x="3562350" y="1708150"/>
          <p14:tracePt t="27869" x="3589338" y="1689100"/>
          <p14:tracePt t="27877" x="3608388" y="1671638"/>
          <p14:tracePt t="27893" x="3617913" y="1662113"/>
          <p14:tracePt t="27909" x="3625850" y="1662113"/>
          <p14:tracePt t="27918" x="3635375" y="1662113"/>
          <p14:tracePt t="27925" x="3635375" y="1652588"/>
          <p14:tracePt t="27941" x="3644900" y="1643063"/>
          <p14:tracePt t="27949" x="3654425" y="1635125"/>
          <p14:tracePt t="27965" x="3654425" y="1625600"/>
          <p14:tracePt t="27973" x="3654425" y="1616075"/>
          <p14:tracePt t="27981" x="3654425" y="1606550"/>
          <p14:tracePt t="27989" x="3662363" y="1598613"/>
          <p14:tracePt t="27997" x="3662363" y="1589088"/>
          <p14:tracePt t="28005" x="3662363" y="1570038"/>
          <p14:tracePt t="28013" x="3662363" y="1552575"/>
          <p14:tracePt t="28021" x="3662363" y="1543050"/>
          <p14:tracePt t="28029" x="3662363" y="1533525"/>
          <p14:tracePt t="28037" x="3662363" y="1497013"/>
          <p14:tracePt t="28053" x="3662363" y="1470025"/>
          <p14:tracePt t="28061" x="3662363" y="1452563"/>
          <p14:tracePt t="28069" x="3662363" y="1423988"/>
          <p14:tracePt t="28077" x="3662363" y="1416050"/>
          <p14:tracePt t="28086" x="3662363" y="1387475"/>
          <p14:tracePt t="28093" x="3662363" y="1370013"/>
          <p14:tracePt t="28103" x="3662363" y="1343025"/>
          <p14:tracePt t="28110" x="3662363" y="1323975"/>
          <p14:tracePt t="28120" x="3662363" y="1314450"/>
          <p14:tracePt t="28126" x="3662363" y="1287463"/>
          <p14:tracePt t="28136" x="3662363" y="1277938"/>
          <p14:tracePt t="28142" x="3662363" y="1270000"/>
          <p14:tracePt t="28158" x="3662363" y="1260475"/>
          <p14:tracePt t="28173" x="3662363" y="1250950"/>
          <p14:tracePt t="28181" x="3662363" y="1241425"/>
          <p14:tracePt t="28197" x="3662363" y="1233488"/>
          <p14:tracePt t="28213" x="3662363" y="1204913"/>
          <p14:tracePt t="28221" x="3644900" y="1187450"/>
          <p14:tracePt t="28237" x="3635375" y="1168400"/>
          <p14:tracePt t="28245" x="3635375" y="1160463"/>
          <p14:tracePt t="28253" x="3625850" y="1150938"/>
          <p14:tracePt t="28261" x="3625850" y="1131888"/>
          <p14:tracePt t="28269" x="3617913" y="1114425"/>
          <p14:tracePt t="28277" x="3598863" y="1095375"/>
          <p14:tracePt t="28285" x="3589338" y="1087438"/>
          <p14:tracePt t="28293" x="3581400" y="1077913"/>
          <p14:tracePt t="28309" x="3571875" y="1068388"/>
          <p14:tracePt t="28318" x="3552825" y="1050925"/>
          <p14:tracePt t="28333" x="3535363" y="1031875"/>
          <p14:tracePt t="28349" x="3516313" y="1022350"/>
          <p14:tracePt t="28358" x="3508375" y="1022350"/>
          <p14:tracePt t="28365" x="3489325" y="1022350"/>
          <p14:tracePt t="28373" x="3462338" y="1014413"/>
          <p14:tracePt t="28381" x="3452813" y="1014413"/>
          <p14:tracePt t="28389" x="3425825" y="1004888"/>
          <p14:tracePt t="28405" x="3416300" y="1004888"/>
          <p14:tracePt t="28413" x="3406775" y="1004888"/>
          <p14:tracePt t="28429" x="3398838" y="995363"/>
          <p14:tracePt t="28477" x="3389313" y="985838"/>
          <p14:tracePt t="28509" x="3379788" y="985838"/>
          <p14:tracePt t="28517" x="3362325" y="985838"/>
          <p14:tracePt t="28525" x="3343275" y="995363"/>
          <p14:tracePt t="28533" x="3343275" y="1004888"/>
          <p14:tracePt t="28541" x="3333750" y="1004888"/>
          <p14:tracePt t="28549" x="3316288" y="1022350"/>
          <p14:tracePt t="28557" x="3306763" y="1031875"/>
          <p14:tracePt t="28565" x="3289300" y="1041400"/>
          <p14:tracePt t="28573" x="3270250" y="1058863"/>
          <p14:tracePt t="28581" x="3260725" y="1068388"/>
          <p14:tracePt t="28589" x="3252788" y="1077913"/>
          <p14:tracePt t="28597" x="3233738" y="1087438"/>
          <p14:tracePt t="28613" x="3214688" y="1104900"/>
          <p14:tracePt t="28621" x="3206750" y="1114425"/>
          <p14:tracePt t="28629" x="3206750" y="1123950"/>
          <p14:tracePt t="28645" x="3197225" y="1131888"/>
          <p14:tracePt t="28653" x="3178175" y="1150938"/>
          <p14:tracePt t="28661" x="3170238" y="1150938"/>
          <p14:tracePt t="28669" x="3160713" y="1160463"/>
          <p14:tracePt t="28677" x="3151188" y="1168400"/>
          <p14:tracePt t="28685" x="3151188" y="1177925"/>
          <p14:tracePt t="28693" x="3141663" y="1187450"/>
          <p14:tracePt t="28718" x="3124200" y="1204913"/>
          <p14:tracePt t="28741" x="3124200" y="1214438"/>
          <p14:tracePt t="28757" x="3114675" y="1223963"/>
          <p14:tracePt t="28765" x="3114675" y="1233488"/>
          <p14:tracePt t="28773" x="3105150" y="1250950"/>
          <p14:tracePt t="28781" x="3068638" y="1296988"/>
          <p14:tracePt t="28789" x="3060700" y="1314450"/>
          <p14:tracePt t="28797" x="3060700" y="1333500"/>
          <p14:tracePt t="28805" x="3051175" y="1360488"/>
          <p14:tracePt t="28813" x="3032125" y="1397000"/>
          <p14:tracePt t="28821" x="3024188" y="1423988"/>
          <p14:tracePt t="28829" x="3014663" y="1433513"/>
          <p14:tracePt t="28837" x="3014663" y="1443038"/>
          <p14:tracePt t="28845" x="3014663" y="1452563"/>
          <p14:tracePt t="28853" x="3005138" y="1479550"/>
          <p14:tracePt t="28877" x="3005138" y="1497013"/>
          <p14:tracePt t="28885" x="3005138" y="1506538"/>
          <p14:tracePt t="28893" x="3005138" y="1525588"/>
          <p14:tracePt t="28902" x="3005138" y="1543050"/>
          <p14:tracePt t="28909" x="3005138" y="1562100"/>
          <p14:tracePt t="28918" x="3005138" y="1570038"/>
          <p14:tracePt t="28933" x="3005138" y="1579563"/>
          <p14:tracePt t="28941" x="3005138" y="1598613"/>
          <p14:tracePt t="28958" x="3005138" y="1606550"/>
          <p14:tracePt t="28965" x="3005138" y="1625600"/>
          <p14:tracePt t="28981" x="3005138" y="1635125"/>
          <p14:tracePt t="28997" x="3005138" y="1643063"/>
          <p14:tracePt t="29013" x="3005138" y="1652588"/>
          <p14:tracePt t="29021" x="3024188" y="1671638"/>
          <p14:tracePt t="29045" x="3032125" y="1679575"/>
          <p14:tracePt t="29053" x="3041650" y="1689100"/>
          <p14:tracePt t="29061" x="3068638" y="1698625"/>
          <p14:tracePt t="29077" x="3087688" y="1716088"/>
          <p14:tracePt t="29086" x="3105150" y="1725613"/>
          <p14:tracePt t="29093" x="3124200" y="1735138"/>
          <p14:tracePt t="29103" x="3160713" y="1744663"/>
          <p14:tracePt t="29120" x="3187700" y="1762125"/>
          <p14:tracePt t="29126" x="3206750" y="1762125"/>
          <p14:tracePt t="29136" x="3243263" y="1771650"/>
          <p14:tracePt t="29150" x="3260725" y="1771650"/>
          <p14:tracePt t="29158" x="3297238" y="1781175"/>
          <p14:tracePt t="29165" x="3306763" y="1781175"/>
          <p14:tracePt t="29173" x="3352800" y="1789113"/>
          <p14:tracePt t="29181" x="3379788" y="1789113"/>
          <p14:tracePt t="29189" x="3406775" y="1789113"/>
          <p14:tracePt t="29197" x="3452813" y="1817688"/>
          <p14:tracePt t="29205" x="3479800" y="1817688"/>
          <p14:tracePt t="29213" x="3498850" y="1817688"/>
          <p14:tracePt t="29221" x="3535363" y="1817688"/>
          <p14:tracePt t="29229" x="3552825" y="1825625"/>
          <p14:tracePt t="29245" x="3571875" y="1825625"/>
          <p14:tracePt t="29349" x="3581400" y="1825625"/>
          <p14:tracePt t="29365" x="3589338" y="1825625"/>
          <p14:tracePt t="29373" x="3598863" y="1817688"/>
          <p14:tracePt t="29381" x="3608388" y="1789113"/>
          <p14:tracePt t="29389" x="3608388" y="1771650"/>
          <p14:tracePt t="29397" x="3625850" y="1744663"/>
          <p14:tracePt t="29405" x="3625850" y="1725613"/>
          <p14:tracePt t="29413" x="3635375" y="1698625"/>
          <p14:tracePt t="29421" x="3644900" y="1662113"/>
          <p14:tracePt t="29429" x="3654425" y="1643063"/>
          <p14:tracePt t="29437" x="3654425" y="1625600"/>
          <p14:tracePt t="29453" x="3654425" y="1598613"/>
          <p14:tracePt t="29461" x="3654425" y="1579563"/>
          <p14:tracePt t="29469" x="3654425" y="1533525"/>
          <p14:tracePt t="29477" x="3654425" y="1506538"/>
          <p14:tracePt t="29486" x="3654425" y="1479550"/>
          <p14:tracePt t="29493" x="3654425" y="1452563"/>
          <p14:tracePt t="29502" x="3654425" y="1416050"/>
          <p14:tracePt t="29509" x="3654425" y="1387475"/>
          <p14:tracePt t="29517" x="3654425" y="1360488"/>
          <p14:tracePt t="29525" x="3654425" y="1343025"/>
          <p14:tracePt t="29533" x="3654425" y="1323975"/>
          <p14:tracePt t="29541" x="3654425" y="1296988"/>
          <p14:tracePt t="29549" x="3635375" y="1260475"/>
          <p14:tracePt t="29557" x="3625850" y="1241425"/>
          <p14:tracePt t="29565" x="3625850" y="1214438"/>
          <p14:tracePt t="29573" x="3617913" y="1196975"/>
          <p14:tracePt t="29581" x="3589338" y="1141413"/>
          <p14:tracePt t="29589" x="3571875" y="1123950"/>
          <p14:tracePt t="29597" x="3562350" y="1104900"/>
          <p14:tracePt t="29605" x="3552825" y="1087438"/>
          <p14:tracePt t="29613" x="3535363" y="1058863"/>
          <p14:tracePt t="29621" x="3525838" y="1041400"/>
          <p14:tracePt t="29629" x="3516313" y="1022350"/>
          <p14:tracePt t="29637" x="3508375" y="1004888"/>
          <p14:tracePt t="29645" x="3508375" y="995363"/>
          <p14:tracePt t="29653" x="3479800" y="958850"/>
          <p14:tracePt t="29669" x="3471863" y="939800"/>
          <p14:tracePt t="29686" x="3462338" y="931863"/>
          <p14:tracePt t="29709" x="3443288" y="912813"/>
          <p14:tracePt t="29717" x="3435350" y="912813"/>
          <p14:tracePt t="29733" x="3416300" y="903288"/>
          <p14:tracePt t="29741" x="3406775" y="903288"/>
          <p14:tracePt t="29749" x="3398838" y="903288"/>
          <p14:tracePt t="29758" x="3389313" y="903288"/>
          <p14:tracePt t="29765" x="3352800" y="885825"/>
          <p14:tracePt t="29781" x="3333750" y="885825"/>
          <p14:tracePt t="29789" x="3325813" y="885825"/>
          <p14:tracePt t="29797" x="3316288" y="885825"/>
          <p14:tracePt t="29805" x="3306763" y="885825"/>
          <p14:tracePt t="29813" x="3297238" y="885825"/>
          <p14:tracePt t="29821" x="3279775" y="885825"/>
          <p14:tracePt t="29829" x="3270250" y="885825"/>
          <p14:tracePt t="29837" x="3252788" y="885825"/>
          <p14:tracePt t="29845" x="3224213" y="885825"/>
          <p14:tracePt t="29861" x="3206750" y="885825"/>
          <p14:tracePt t="29869" x="3160713" y="912813"/>
          <p14:tracePt t="29877" x="3141663" y="922338"/>
          <p14:tracePt t="29886" x="3124200" y="931863"/>
          <p14:tracePt t="29893" x="3114675" y="939800"/>
          <p14:tracePt t="29902" x="3105150" y="949325"/>
          <p14:tracePt t="29909" x="3078163" y="968375"/>
          <p14:tracePt t="29917" x="3078163" y="976313"/>
          <p14:tracePt t="29934" x="3068638" y="985838"/>
          <p14:tracePt t="29941" x="3060700" y="985838"/>
          <p14:tracePt t="29949" x="3060700" y="995363"/>
          <p14:tracePt t="29965" x="3051175" y="1014413"/>
          <p14:tracePt t="29973" x="3041650" y="1022350"/>
          <p14:tracePt t="29981" x="3041650" y="1031875"/>
          <p14:tracePt t="29989" x="3041650" y="1050925"/>
          <p14:tracePt t="29997" x="3032125" y="1058863"/>
          <p14:tracePt t="30005" x="3032125" y="1068388"/>
          <p14:tracePt t="30013" x="3024188" y="1087438"/>
          <p14:tracePt t="30021" x="3024188" y="1104900"/>
          <p14:tracePt t="30029" x="3024188" y="1123950"/>
          <p14:tracePt t="30037" x="3024188" y="1131888"/>
          <p14:tracePt t="30045" x="3014663" y="1168400"/>
          <p14:tracePt t="30053" x="3014663" y="1187450"/>
          <p14:tracePt t="30061" x="3014663" y="1214438"/>
          <p14:tracePt t="30069" x="3014663" y="1233488"/>
          <p14:tracePt t="30077" x="3014663" y="1277938"/>
          <p14:tracePt t="30086" x="3014663" y="1306513"/>
          <p14:tracePt t="30093" x="3014663" y="1323975"/>
          <p14:tracePt t="30102" x="3014663" y="1360488"/>
          <p14:tracePt t="30110" x="3014663" y="1379538"/>
          <p14:tracePt t="30120" x="3014663" y="1406525"/>
          <p14:tracePt t="30126" x="3014663" y="1416050"/>
          <p14:tracePt t="30136" x="3014663" y="1452563"/>
          <p14:tracePt t="30142" x="3014663" y="1460500"/>
          <p14:tracePt t="30149" x="3014663" y="1497013"/>
          <p14:tracePt t="30157" x="3014663" y="1516063"/>
          <p14:tracePt t="30165" x="3032125" y="1533525"/>
          <p14:tracePt t="30173" x="3041650" y="1552575"/>
          <p14:tracePt t="30181" x="3060700" y="1579563"/>
          <p14:tracePt t="30189" x="3068638" y="1598613"/>
          <p14:tracePt t="30197" x="3087688" y="1643063"/>
          <p14:tracePt t="30213" x="3097213" y="1652588"/>
          <p14:tracePt t="30221" x="3105150" y="1679575"/>
          <p14:tracePt t="30229" x="3105150" y="1689100"/>
          <p14:tracePt t="30238" x="3114675" y="1708150"/>
          <p14:tracePt t="30245" x="3124200" y="1716088"/>
          <p14:tracePt t="30261" x="3133725" y="1725613"/>
          <p14:tracePt t="30270" x="3141663" y="1735138"/>
          <p14:tracePt t="30293" x="3151188" y="1744663"/>
          <p14:tracePt t="30318" x="3160713" y="1752600"/>
          <p14:tracePt t="30333" x="3170238" y="1762125"/>
          <p14:tracePt t="30453" x="3178175" y="1771650"/>
          <p14:tracePt t="30469" x="3214688" y="1771650"/>
          <p14:tracePt t="30477" x="3260725" y="1771650"/>
          <p14:tracePt t="30485" x="3279775" y="1771650"/>
          <p14:tracePt t="30493" x="3306763" y="1771650"/>
          <p14:tracePt t="30502" x="3343275" y="1771650"/>
          <p14:tracePt t="30509" x="3379788" y="1771650"/>
          <p14:tracePt t="30517" x="3416300" y="1771650"/>
          <p14:tracePt t="30525" x="3462338" y="1781175"/>
          <p14:tracePt t="30533" x="3498850" y="1789113"/>
          <p14:tracePt t="30541" x="3516313" y="1798638"/>
          <p14:tracePt t="30549" x="3562350" y="1798638"/>
          <p14:tracePt t="30558" x="3581400" y="1817688"/>
          <p14:tracePt t="30565" x="3598863" y="1825625"/>
          <p14:tracePt t="30573" x="3617913" y="1825625"/>
          <p14:tracePt t="30581" x="3644900" y="1835150"/>
          <p14:tracePt t="30589" x="3671888" y="1835150"/>
          <p14:tracePt t="30597" x="3708400" y="1844675"/>
          <p14:tracePt t="30605" x="3727450" y="1844675"/>
          <p14:tracePt t="30613" x="3754438" y="1844675"/>
          <p14:tracePt t="30621" x="3773488" y="1854200"/>
          <p14:tracePt t="30629" x="3781425" y="1862138"/>
          <p14:tracePt t="30637" x="3800475" y="1862138"/>
          <p14:tracePt t="30645" x="3800475" y="1871663"/>
          <p14:tracePt t="30661" x="3810000" y="1871663"/>
          <p14:tracePt t="30685" x="3827463" y="1871663"/>
          <p14:tracePt t="30702" x="3836988" y="1881188"/>
          <p14:tracePt t="30725" x="3854450" y="1890713"/>
          <p14:tracePt t="30741" x="3863975" y="1898650"/>
          <p14:tracePt t="30749" x="3873500" y="1908175"/>
          <p14:tracePt t="30765" x="3883025" y="1908175"/>
          <p14:tracePt t="30773" x="3890963" y="1917700"/>
          <p14:tracePt t="30781" x="3919538" y="1927225"/>
          <p14:tracePt t="30789" x="3937000" y="1935163"/>
          <p14:tracePt t="30797" x="3946525" y="1944688"/>
          <p14:tracePt t="30805" x="3963988" y="1963738"/>
          <p14:tracePt t="30813" x="3983038" y="1981200"/>
          <p14:tracePt t="30821" x="3992563" y="1990725"/>
          <p14:tracePt t="30829" x="4000500" y="2009775"/>
          <p14:tracePt t="30837" x="4010025" y="2017713"/>
          <p14:tracePt t="30845" x="4029075" y="2036763"/>
          <p14:tracePt t="30853" x="4029075" y="2046288"/>
          <p14:tracePt t="30869" x="4046538" y="2054225"/>
          <p14:tracePt t="31021" x="4046538" y="2036763"/>
          <p14:tracePt t="31029" x="4056063" y="2017713"/>
          <p14:tracePt t="38069" x="4192588" y="2036763"/>
          <p14:tracePt t="38077" x="4338638" y="2109788"/>
          <p14:tracePt t="38085" x="4457700" y="2127250"/>
          <p14:tracePt t="38094" x="4549775" y="2155825"/>
          <p14:tracePt t="38103" x="4686300" y="2200275"/>
          <p14:tracePt t="38110" x="4795838" y="2236788"/>
          <p14:tracePt t="38120" x="4914900" y="2282825"/>
          <p14:tracePt t="38126" x="5041900" y="2301875"/>
          <p14:tracePt t="38133" x="5143500" y="2338388"/>
          <p14:tracePt t="38141" x="5270500" y="2374900"/>
          <p14:tracePt t="38149" x="5389563" y="2411413"/>
          <p14:tracePt t="38158" x="5499100" y="2438400"/>
          <p14:tracePt t="38165" x="5562600" y="2465388"/>
          <p14:tracePt t="38173" x="5672138" y="2492375"/>
          <p14:tracePt t="38181" x="5773738" y="2547938"/>
          <p14:tracePt t="38189" x="5910263" y="2611438"/>
          <p14:tracePt t="38197" x="5992813" y="2647950"/>
          <p14:tracePt t="38205" x="6083300" y="2674938"/>
          <p14:tracePt t="38213" x="6184900" y="2767013"/>
          <p14:tracePt t="38221" x="6229350" y="2767013"/>
          <p14:tracePt t="38229" x="6284913" y="2784475"/>
          <p14:tracePt t="38237" x="6384925" y="2849563"/>
          <p14:tracePt t="38245" x="6430963" y="2857500"/>
          <p14:tracePt t="38253" x="6494463" y="2894013"/>
          <p14:tracePt t="38261" x="6567488" y="2903538"/>
          <p14:tracePt t="38269" x="6669088" y="2949575"/>
          <p14:tracePt t="38277" x="6732588" y="2976563"/>
          <p14:tracePt t="38286" x="6805613" y="2986088"/>
          <p14:tracePt t="38293" x="6869113" y="3022600"/>
          <p14:tracePt t="38302" x="6932613" y="3049588"/>
          <p14:tracePt t="38309" x="7015163" y="3105150"/>
          <p14:tracePt t="38317" x="7080250" y="3141663"/>
          <p14:tracePt t="38325" x="7124700" y="3168650"/>
          <p14:tracePt t="38333" x="7207250" y="3224213"/>
          <p14:tracePt t="38341" x="7270750" y="3241675"/>
          <p14:tracePt t="38349" x="7316788" y="3278188"/>
          <p14:tracePt t="38357" x="7335838" y="3287713"/>
          <p14:tracePt t="38365" x="7353300" y="3297238"/>
          <p14:tracePt t="38374" x="7372350" y="3324225"/>
          <p14:tracePt t="38501" x="7362825" y="3324225"/>
          <p14:tracePt t="38509" x="7353300" y="3324225"/>
          <p14:tracePt t="38518" x="7343775" y="3324225"/>
          <p14:tracePt t="38541" x="7335838" y="3324225"/>
          <p14:tracePt t="38565" x="7326313" y="3324225"/>
          <p14:tracePt t="38581" x="7299325" y="3324225"/>
          <p14:tracePt t="38589" x="7280275" y="3324225"/>
          <p14:tracePt t="38597" x="7243763" y="3324225"/>
          <p14:tracePt t="38605" x="7207250" y="3314700"/>
          <p14:tracePt t="38613" x="7170738" y="3314700"/>
          <p14:tracePt t="38621" x="7080250" y="3305175"/>
          <p14:tracePt t="38629" x="7043738" y="3297238"/>
          <p14:tracePt t="38637" x="7015163" y="3297238"/>
          <p14:tracePt t="38645" x="6978650" y="3278188"/>
          <p14:tracePt t="38653" x="6961188" y="3278188"/>
          <p14:tracePt t="38661" x="6932613" y="3268663"/>
          <p14:tracePt t="38669" x="6915150" y="3268663"/>
          <p14:tracePt t="38686" x="6905625" y="3268663"/>
          <p14:tracePt t="38741" x="6888163" y="3268663"/>
          <p14:tracePt t="38765" x="6869113" y="3268663"/>
          <p14:tracePt t="38773" x="6842125" y="3268663"/>
          <p14:tracePt t="38781" x="6823075" y="3268663"/>
          <p14:tracePt t="38789" x="6778625" y="3278188"/>
          <p14:tracePt t="38797" x="6750050" y="3287713"/>
          <p14:tracePt t="38805" x="6713538" y="3324225"/>
          <p14:tracePt t="38813" x="6669088" y="3341688"/>
          <p14:tracePt t="38821" x="6659563" y="3351213"/>
          <p14:tracePt t="38829" x="6632575" y="3378200"/>
          <p14:tracePt t="38837" x="6604000" y="3397250"/>
          <p14:tracePt t="38845" x="6577013" y="3414713"/>
          <p14:tracePt t="38853" x="6550025" y="3443288"/>
          <p14:tracePt t="38861" x="6530975" y="3460750"/>
          <p14:tracePt t="38869" x="6513513" y="3479800"/>
          <p14:tracePt t="38885" x="6513513" y="3487738"/>
          <p14:tracePt t="38893" x="6503988" y="3516313"/>
          <p14:tracePt t="38909" x="6486525" y="3533775"/>
          <p14:tracePt t="38918" x="6486525" y="3543300"/>
          <p14:tracePt t="38925" x="6477000" y="3552825"/>
          <p14:tracePt t="38953" x="6467475" y="3579813"/>
          <p14:tracePt t="38958" x="6467475" y="3597275"/>
          <p14:tracePt t="38965" x="6448425" y="3616325"/>
          <p14:tracePt t="38981" x="6448425" y="3633788"/>
          <p14:tracePt t="38989" x="6448425" y="3643313"/>
          <p14:tracePt t="39005" x="6448425" y="3652838"/>
          <p14:tracePt t="39013" x="6448425" y="3670300"/>
          <p14:tracePt t="39021" x="6448425" y="3689350"/>
          <p14:tracePt t="39029" x="6448425" y="3698875"/>
          <p14:tracePt t="39037" x="6448425" y="3716338"/>
          <p14:tracePt t="39045" x="6448425" y="3735388"/>
          <p14:tracePt t="39053" x="6448425" y="3752850"/>
          <p14:tracePt t="39061" x="6448425" y="3771900"/>
          <p14:tracePt t="39069" x="6448425" y="3789363"/>
          <p14:tracePt t="39077" x="6448425" y="3825875"/>
          <p14:tracePt t="39085" x="6448425" y="3835400"/>
          <p14:tracePt t="39094" x="6457950" y="3862388"/>
          <p14:tracePt t="39103" x="6467475" y="3908425"/>
          <p14:tracePt t="39110" x="6503988" y="3954463"/>
          <p14:tracePt t="39120" x="6523038" y="4000500"/>
          <p14:tracePt t="39126" x="6559550" y="4027488"/>
          <p14:tracePt t="39134" x="6577013" y="4073525"/>
          <p14:tracePt t="39141" x="6613525" y="4137025"/>
          <p14:tracePt t="39149" x="6669088" y="4191000"/>
          <p14:tracePt t="39158" x="6705600" y="4237038"/>
          <p14:tracePt t="39165" x="6742113" y="4300538"/>
          <p14:tracePt t="39173" x="6759575" y="4346575"/>
          <p14:tracePt t="39181" x="6815138" y="4383088"/>
          <p14:tracePt t="39189" x="6842125" y="4429125"/>
          <p14:tracePt t="39197" x="6896100" y="4465638"/>
          <p14:tracePt t="39205" x="6915150" y="4483100"/>
          <p14:tracePt t="39213" x="6961188" y="4519613"/>
          <p14:tracePt t="39221" x="6978650" y="4529138"/>
          <p14:tracePt t="39229" x="7034213" y="4548188"/>
          <p14:tracePt t="39237" x="7043738" y="4556125"/>
          <p14:tracePt t="39245" x="7061200" y="4565650"/>
          <p14:tracePt t="39253" x="7070725" y="4565650"/>
          <p14:tracePt t="39261" x="7080250" y="4565650"/>
          <p14:tracePt t="39270" x="7097713" y="4565650"/>
          <p14:tracePt t="39277" x="7116763" y="4565650"/>
          <p14:tracePt t="39286" x="7153275" y="4565650"/>
          <p14:tracePt t="39293" x="7161213" y="4565650"/>
          <p14:tracePt t="39302" x="7207250" y="4565650"/>
          <p14:tracePt t="39309" x="7253288" y="4556125"/>
          <p14:tracePt t="39318" x="7316788" y="4529138"/>
          <p14:tracePt t="39325" x="7353300" y="4502150"/>
          <p14:tracePt t="39333" x="7416800" y="4483100"/>
          <p14:tracePt t="39341" x="7462838" y="4465638"/>
          <p14:tracePt t="39349" x="7489825" y="4446588"/>
          <p14:tracePt t="39358" x="7535863" y="4438650"/>
          <p14:tracePt t="39365" x="7554913" y="4429125"/>
          <p14:tracePt t="39373" x="7581900" y="4419600"/>
          <p14:tracePt t="39381" x="7618413" y="4402138"/>
          <p14:tracePt t="39397" x="7637463" y="4402138"/>
          <p14:tracePt t="39405" x="7654925" y="4392613"/>
          <p14:tracePt t="39413" x="7664450" y="4392613"/>
          <p14:tracePt t="39430" x="7681913" y="4383088"/>
          <p14:tracePt t="39445" x="7691438" y="4373563"/>
          <p14:tracePt t="39453" x="7718425" y="4356100"/>
          <p14:tracePt t="39461" x="7737475" y="4337050"/>
          <p14:tracePt t="39469" x="7754938" y="4329113"/>
          <p14:tracePt t="39477" x="7783513" y="4300538"/>
          <p14:tracePt t="39487" x="7810500" y="4283075"/>
          <p14:tracePt t="39502" x="7837488" y="4246563"/>
          <p14:tracePt t="39509" x="7864475" y="4227513"/>
          <p14:tracePt t="39518" x="7883525" y="4200525"/>
          <p14:tracePt t="39525" x="7893050" y="4191000"/>
          <p14:tracePt t="39534" x="7910513" y="4173538"/>
          <p14:tracePt t="39541" x="7910513" y="4154488"/>
          <p14:tracePt t="39549" x="7910513" y="4117975"/>
          <p14:tracePt t="39558" x="7920038" y="4100513"/>
          <p14:tracePt t="39565" x="7920038" y="4073525"/>
          <p14:tracePt t="39573" x="7929563" y="4037013"/>
          <p14:tracePt t="39581" x="7929563" y="4008438"/>
          <p14:tracePt t="39589" x="7937500" y="3981450"/>
          <p14:tracePt t="39597" x="7937500" y="3963988"/>
          <p14:tracePt t="39605" x="7937500" y="3935413"/>
          <p14:tracePt t="39613" x="7937500" y="3917950"/>
          <p14:tracePt t="39621" x="7937500" y="3871913"/>
          <p14:tracePt t="39629" x="7937500" y="3852863"/>
          <p14:tracePt t="39637" x="7937500" y="3816350"/>
          <p14:tracePt t="39645" x="7937500" y="3789363"/>
          <p14:tracePt t="39653" x="7910513" y="3752850"/>
          <p14:tracePt t="39661" x="7900988" y="3725863"/>
          <p14:tracePt t="39670" x="7883525" y="3689350"/>
          <p14:tracePt t="39677" x="7864475" y="3662363"/>
          <p14:tracePt t="39686" x="7847013" y="3633788"/>
          <p14:tracePt t="39693" x="7837488" y="3616325"/>
          <p14:tracePt t="39703" x="7800975" y="3579813"/>
          <p14:tracePt t="39709" x="7783513" y="3560763"/>
          <p14:tracePt t="39718" x="7747000" y="3516313"/>
          <p14:tracePt t="39725" x="7727950" y="3497263"/>
          <p14:tracePt t="39733" x="7700963" y="3470275"/>
          <p14:tracePt t="39741" x="7681913" y="3443288"/>
          <p14:tracePt t="39749" x="7645400" y="3414713"/>
          <p14:tracePt t="39758" x="7627938" y="3397250"/>
          <p14:tracePt t="39765" x="7581900" y="3370263"/>
          <p14:tracePt t="39773" x="7564438" y="3351213"/>
          <p14:tracePt t="39781" x="7535863" y="3341688"/>
          <p14:tracePt t="39789" x="7489825" y="3333750"/>
          <p14:tracePt t="39797" x="7445375" y="3314700"/>
          <p14:tracePt t="39805" x="7416800" y="3305175"/>
          <p14:tracePt t="39813" x="7389813" y="3287713"/>
          <p14:tracePt t="39821" x="7343775" y="3287713"/>
          <p14:tracePt t="39829" x="7307263" y="3278188"/>
          <p14:tracePt t="39837" x="7270750" y="3278188"/>
          <p14:tracePt t="39845" x="7234238" y="3260725"/>
          <p14:tracePt t="39853" x="7197725" y="3260725"/>
          <p14:tracePt t="39861" x="7143750" y="3260725"/>
          <p14:tracePt t="39869" x="7116763" y="3251200"/>
          <p14:tracePt t="39877" x="7080250" y="3251200"/>
          <p14:tracePt t="39885" x="7034213" y="3251200"/>
          <p14:tracePt t="39893" x="6997700" y="3241675"/>
          <p14:tracePt t="39902" x="6978650" y="3241675"/>
          <p14:tracePt t="39909" x="6961188" y="3232150"/>
          <p14:tracePt t="39918" x="6951663" y="3232150"/>
          <p14:tracePt t="39925" x="6942138" y="3232150"/>
          <p14:tracePt t="39933" x="6932613" y="3232150"/>
          <p14:tracePt t="39941" x="6905625" y="3232150"/>
          <p14:tracePt t="39970" x="6878638" y="3232150"/>
          <p14:tracePt t="39974" x="6869113" y="3232150"/>
          <p14:tracePt t="39981" x="6851650" y="3232150"/>
          <p14:tracePt t="39989" x="6815138" y="3232150"/>
          <p14:tracePt t="39997" x="6786563" y="3232150"/>
          <p14:tracePt t="40005" x="6759575" y="3232150"/>
          <p14:tracePt t="40013" x="6742113" y="3232150"/>
          <p14:tracePt t="40021" x="6713538" y="3232150"/>
          <p14:tracePt t="40029" x="6696075" y="3232150"/>
          <p14:tracePt t="40037" x="6669088" y="3232150"/>
          <p14:tracePt t="40045" x="6650038" y="3241675"/>
          <p14:tracePt t="40053" x="6640513" y="3251200"/>
          <p14:tracePt t="40061" x="6623050" y="3251200"/>
          <p14:tracePt t="40070" x="6613525" y="3260725"/>
          <p14:tracePt t="40086" x="6604000" y="3268663"/>
          <p14:tracePt t="40094" x="6586538" y="3287713"/>
          <p14:tracePt t="40103" x="6577013" y="3297238"/>
          <p14:tracePt t="40120" x="6567488" y="3305175"/>
          <p14:tracePt t="40126" x="6567488" y="3314700"/>
          <p14:tracePt t="40141" x="6567488" y="3324225"/>
          <p14:tracePt t="40149" x="6559550" y="3333750"/>
          <p14:tracePt t="40158" x="6559550" y="3351213"/>
          <p14:tracePt t="40165" x="6559550" y="3370263"/>
          <p14:tracePt t="40173" x="6540500" y="3387725"/>
          <p14:tracePt t="40189" x="6540500" y="3406775"/>
          <p14:tracePt t="40197" x="6540500" y="3414713"/>
          <p14:tracePt t="40205" x="6540500" y="3433763"/>
          <p14:tracePt t="40213" x="6540500" y="3451225"/>
          <p14:tracePt t="40221" x="6540500" y="3460750"/>
          <p14:tracePt t="40229" x="6530975" y="3470275"/>
          <p14:tracePt t="40253" x="6530975" y="3487738"/>
          <p14:tracePt t="40261" x="6530975" y="3497263"/>
          <p14:tracePt t="40269" x="6530975" y="3506788"/>
          <p14:tracePt t="40277" x="6530975" y="3516313"/>
          <p14:tracePt t="40285" x="6530975" y="3533775"/>
          <p14:tracePt t="40293" x="6530975" y="3543300"/>
          <p14:tracePt t="40302" x="6523038" y="3570288"/>
          <p14:tracePt t="40309" x="6523038" y="3579813"/>
          <p14:tracePt t="40318" x="6523038" y="3597275"/>
          <p14:tracePt t="40325" x="6523038" y="3616325"/>
          <p14:tracePt t="40333" x="6523038" y="3633788"/>
          <p14:tracePt t="40341" x="6523038" y="3662363"/>
          <p14:tracePt t="40349" x="6523038" y="3670300"/>
          <p14:tracePt t="40358" x="6523038" y="3679825"/>
          <p14:tracePt t="40365" x="6523038" y="3706813"/>
          <p14:tracePt t="40373" x="6523038" y="3716338"/>
          <p14:tracePt t="40381" x="6523038" y="3725863"/>
          <p14:tracePt t="40389" x="6523038" y="3735388"/>
          <p14:tracePt t="40397" x="6523038" y="3743325"/>
          <p14:tracePt t="40405" x="6523038" y="3752850"/>
          <p14:tracePt t="40413" x="6513513" y="3771900"/>
          <p14:tracePt t="40421" x="6513513" y="3789363"/>
          <p14:tracePt t="40429" x="6513513" y="3798888"/>
          <p14:tracePt t="40437" x="6513513" y="3808413"/>
          <p14:tracePt t="40445" x="6513513" y="3816350"/>
          <p14:tracePt t="40453" x="6513513" y="3825875"/>
          <p14:tracePt t="40461" x="6513513" y="3835400"/>
          <p14:tracePt t="40470" x="6513513" y="3844925"/>
          <p14:tracePt t="40477" x="6513513" y="3852863"/>
          <p14:tracePt t="40485" x="6513513" y="3881438"/>
          <p14:tracePt t="40493" x="6513513" y="3889375"/>
          <p14:tracePt t="40502" x="6530975" y="3908425"/>
          <p14:tracePt t="40509" x="6540500" y="3927475"/>
          <p14:tracePt t="40525" x="6550025" y="3935413"/>
          <p14:tracePt t="40534" x="6559550" y="3944938"/>
          <p14:tracePt t="40549" x="6577013" y="3971925"/>
          <p14:tracePt t="40565" x="6586538" y="3971925"/>
          <p14:tracePt t="40581" x="6586538" y="3981450"/>
          <p14:tracePt t="40589" x="6596063" y="3990975"/>
          <p14:tracePt t="40597" x="6613525" y="4000500"/>
          <p14:tracePt t="40605" x="6623050" y="4008438"/>
          <p14:tracePt t="40613" x="6632575" y="4017963"/>
          <p14:tracePt t="40621" x="6650038" y="4027488"/>
          <p14:tracePt t="40629" x="6659563" y="4037013"/>
          <p14:tracePt t="40637" x="6669088" y="4044950"/>
          <p14:tracePt t="40645" x="6686550" y="4044950"/>
          <p14:tracePt t="40653" x="6696075" y="4054475"/>
          <p14:tracePt t="40661" x="6723063" y="4064000"/>
          <p14:tracePt t="40669" x="6742113" y="4064000"/>
          <p14:tracePt t="40677" x="6759575" y="4073525"/>
          <p14:tracePt t="40693" x="6786563" y="4073525"/>
          <p14:tracePt t="40702" x="6796088" y="4073525"/>
          <p14:tracePt t="40709" x="6823075" y="4073525"/>
          <p14:tracePt t="40718" x="6842125" y="4073525"/>
          <p14:tracePt t="40725" x="6859588" y="4073525"/>
          <p14:tracePt t="40733" x="6878638" y="4073525"/>
          <p14:tracePt t="40741" x="6896100" y="4073525"/>
          <p14:tracePt t="40749" x="6915150" y="4073525"/>
          <p14:tracePt t="40758" x="6924675" y="4073525"/>
          <p14:tracePt t="42389" x="6932613" y="4073525"/>
          <p14:tracePt t="42397" x="6961188" y="4081463"/>
          <p14:tracePt t="42405" x="6978650" y="4100513"/>
          <p14:tracePt t="42413" x="6978650" y="4137025"/>
          <p14:tracePt t="42421" x="7007225" y="4173538"/>
          <p14:tracePt t="42429" x="7024688" y="4210050"/>
          <p14:tracePt t="42437" x="7034213" y="4237038"/>
          <p14:tracePt t="42445" x="7043738" y="4264025"/>
          <p14:tracePt t="42453" x="7070725" y="4310063"/>
          <p14:tracePt t="42461" x="7080250" y="4337050"/>
          <p14:tracePt t="42469" x="7088188" y="4373563"/>
          <p14:tracePt t="42477" x="7088188" y="4392613"/>
          <p14:tracePt t="42486" x="7097713" y="4402138"/>
          <p14:tracePt t="47134" x="7107238" y="4410075"/>
          <p14:tracePt t="47141" x="7216775" y="4373563"/>
          <p14:tracePt t="47149" x="7343775" y="4310063"/>
          <p14:tracePt t="47158" x="7481888" y="4283075"/>
          <p14:tracePt t="47165" x="7572375" y="4256088"/>
          <p14:tracePt t="47173" x="7673975" y="4227513"/>
          <p14:tracePt t="47181" x="7783513" y="4173538"/>
          <p14:tracePt t="47189" x="7900988" y="4146550"/>
          <p14:tracePt t="47197" x="8039100" y="4081463"/>
          <p14:tracePt t="47205" x="8185150" y="4037013"/>
          <p14:tracePt t="47213" x="8275638" y="4027488"/>
          <p14:tracePt t="47221" x="8431213" y="3990975"/>
          <p14:tracePt t="47229" x="8559800" y="3963988"/>
          <p14:tracePt t="47237" x="8686800" y="3954463"/>
          <p14:tracePt t="47245" x="8832850" y="3935413"/>
          <p14:tracePt t="47253" x="8978900" y="3917950"/>
          <p14:tracePt t="47261" x="9134475" y="388937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Номер слайда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6F38EE6E-3F29-466F-9C98-E64C0A606518}" type="slidenum">
              <a:rPr lang="ru-RU" altLang="uk-UA" sz="1400"/>
              <a:pPr algn="r">
                <a:spcBef>
                  <a:spcPct val="0"/>
                </a:spcBef>
                <a:buFontTx/>
                <a:buNone/>
              </a:pPr>
              <a:t>4</a:t>
            </a:fld>
            <a:endParaRPr lang="ru-RU" altLang="uk-UA" sz="1400"/>
          </a:p>
        </p:txBody>
      </p:sp>
      <p:sp>
        <p:nvSpPr>
          <p:cNvPr id="3077" name="Text Box 9"/>
          <p:cNvSpPr txBox="1">
            <a:spLocks noChangeArrowheads="1"/>
          </p:cNvSpPr>
          <p:nvPr/>
        </p:nvSpPr>
        <p:spPr bwMode="auto">
          <a:xfrm>
            <a:off x="0" y="6573838"/>
            <a:ext cx="9144000" cy="284162"/>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uk-UA" altLang="uk-UA" sz="1200">
              <a:latin typeface="Arial" panose="020B0604020202020204" pitchFamily="34" charset="0"/>
            </a:endParaRPr>
          </a:p>
        </p:txBody>
      </p:sp>
      <p:sp>
        <p:nvSpPr>
          <p:cNvPr id="6" name="Rectangle 8"/>
          <p:cNvSpPr>
            <a:spLocks noChangeArrowheads="1"/>
          </p:cNvSpPr>
          <p:nvPr/>
        </p:nvSpPr>
        <p:spPr bwMode="auto">
          <a:xfrm>
            <a:off x="798711" y="2060848"/>
            <a:ext cx="7696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uk-UA" sz="2400" b="1" dirty="0">
                <a:latin typeface="Arial" panose="020B0604020202020204" pitchFamily="34" charset="0"/>
                <a:cs typeface="Arial" panose="020B0604020202020204" pitchFamily="34" charset="0"/>
              </a:rPr>
              <a:t>AIM OF THE WORK</a:t>
            </a:r>
          </a:p>
          <a:p>
            <a:pPr algn="ctr">
              <a:spcBef>
                <a:spcPct val="0"/>
              </a:spcBef>
              <a:buFontTx/>
              <a:buNone/>
            </a:pPr>
            <a:endParaRPr lang="en-US" altLang="uk-UA" sz="2400" b="1" dirty="0">
              <a:latin typeface="Arial" panose="020B0604020202020204" pitchFamily="34" charset="0"/>
              <a:cs typeface="Arial" panose="020B0604020202020204" pitchFamily="34" charset="0"/>
            </a:endParaRPr>
          </a:p>
          <a:p>
            <a:pPr algn="just">
              <a:spcBef>
                <a:spcPct val="0"/>
              </a:spcBef>
              <a:buFontTx/>
              <a:buNone/>
            </a:pPr>
            <a:r>
              <a:rPr lang="en-US" sz="2400" dirty="0">
                <a:latin typeface="Arial" panose="020B0604020202020204" pitchFamily="34" charset="0"/>
                <a:cs typeface="Arial" panose="020B0604020202020204" pitchFamily="34" charset="0"/>
              </a:rPr>
              <a:t>to determine conditions under which damping characteristics are sensitive enough for the reliable diagnostics of damage in structures.</a:t>
            </a:r>
            <a:endParaRPr lang="ru-RU" altLang="uk-UA" sz="2400" dirty="0">
              <a:latin typeface="Arial" panose="020B0604020202020204" pitchFamily="34" charset="0"/>
              <a:cs typeface="Arial" panose="020B0604020202020204" pitchFamily="34" charset="0"/>
            </a:endParaRPr>
          </a:p>
        </p:txBody>
      </p:sp>
      <p:sp>
        <p:nvSpPr>
          <p:cNvPr id="8" name="Text Box 12">
            <a:extLst>
              <a:ext uri="{FF2B5EF4-FFF2-40B4-BE49-F238E27FC236}">
                <a16:creationId xmlns:a16="http://schemas.microsoft.com/office/drawing/2014/main" id="{067CAFA3-2220-4399-BAA5-5D93A59E0782}"/>
              </a:ext>
            </a:extLst>
          </p:cNvPr>
          <p:cNvSpPr txBox="1">
            <a:spLocks noChangeArrowheads="1"/>
          </p:cNvSpPr>
          <p:nvPr/>
        </p:nvSpPr>
        <p:spPr bwMode="auto">
          <a:xfrm>
            <a:off x="0" y="-28153"/>
            <a:ext cx="9144000" cy="566309"/>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en-US" sz="1400" dirty="0">
                <a:solidFill>
                  <a:schemeClr val="bg1"/>
                </a:solidFill>
              </a:rPr>
              <a:t> 8th International Conference on Fracture, Fatigue and Wear (FFW 2020)</a:t>
            </a:r>
          </a:p>
          <a:p>
            <a:pPr algn="ctr">
              <a:buNone/>
            </a:pPr>
            <a:r>
              <a:rPr lang="en-US" sz="1400" i="1" dirty="0">
                <a:solidFill>
                  <a:schemeClr val="bg1"/>
                </a:solidFill>
              </a:rPr>
              <a:t>Ghent, Belgium, August 26-27, 2020, Online conference</a:t>
            </a:r>
            <a:endParaRPr lang="en-GB" altLang="uk-UA" sz="1300" b="1" dirty="0">
              <a:solidFill>
                <a:schemeClr val="bg1"/>
              </a:solidFill>
              <a:latin typeface="Arial" panose="020B0604020202020204" pitchFamily="34" charset="0"/>
              <a:cs typeface="Arial" panose="020B0604020202020204" pitchFamily="34" charset="0"/>
            </a:endParaRPr>
          </a:p>
        </p:txBody>
      </p:sp>
      <p:pic>
        <p:nvPicPr>
          <p:cNvPr id="7" name="Звук 6">
            <a:hlinkClick r:id="" action="ppaction://media"/>
            <a:extLst>
              <a:ext uri="{FF2B5EF4-FFF2-40B4-BE49-F238E27FC236}">
                <a16:creationId xmlns:a16="http://schemas.microsoft.com/office/drawing/2014/main" id="{BF5DB06B-A807-4B6E-BDA4-7940A0B161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6153076"/>
      </p:ext>
    </p:extLst>
  </p:cSld>
  <p:clrMapOvr>
    <a:masterClrMapping/>
  </p:clrMapOvr>
  <mc:AlternateContent xmlns:mc="http://schemas.openxmlformats.org/markup-compatibility/2006" xmlns:p14="http://schemas.microsoft.com/office/powerpoint/2010/main">
    <mc:Choice Requires="p14">
      <p:transition spd="slow" p14:dur="2000" advTm="16180"/>
    </mc:Choice>
    <mc:Fallback xmlns="">
      <p:transition spd="slow" advTm="16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Номер слайда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6F38EE6E-3F29-466F-9C98-E64C0A606518}" type="slidenum">
              <a:rPr lang="ru-RU" altLang="uk-UA" sz="1400"/>
              <a:pPr algn="r">
                <a:spcBef>
                  <a:spcPct val="0"/>
                </a:spcBef>
                <a:buFontTx/>
                <a:buNone/>
              </a:pPr>
              <a:t>5</a:t>
            </a:fld>
            <a:endParaRPr lang="ru-RU" altLang="uk-UA" sz="1400"/>
          </a:p>
        </p:txBody>
      </p:sp>
      <p:sp>
        <p:nvSpPr>
          <p:cNvPr id="3077" name="Text Box 9"/>
          <p:cNvSpPr txBox="1">
            <a:spLocks noChangeArrowheads="1"/>
          </p:cNvSpPr>
          <p:nvPr/>
        </p:nvSpPr>
        <p:spPr bwMode="auto">
          <a:xfrm>
            <a:off x="0" y="6573838"/>
            <a:ext cx="9144000" cy="284162"/>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uk-UA" altLang="uk-UA" sz="1200">
              <a:latin typeface="Arial" panose="020B0604020202020204" pitchFamily="34" charset="0"/>
            </a:endParaRPr>
          </a:p>
        </p:txBody>
      </p:sp>
      <p:sp>
        <p:nvSpPr>
          <p:cNvPr id="2" name="Прямоугольник 1"/>
          <p:cNvSpPr/>
          <p:nvPr/>
        </p:nvSpPr>
        <p:spPr>
          <a:xfrm>
            <a:off x="1043608" y="911457"/>
            <a:ext cx="7344816" cy="400110"/>
          </a:xfrm>
          <a:prstGeom prst="rect">
            <a:avLst/>
          </a:prstGeom>
        </p:spPr>
        <p:txBody>
          <a:bodyPr wrap="square">
            <a:spAutoFit/>
          </a:bodyPr>
          <a:lstStyle/>
          <a:p>
            <a:pPr algn="ctr"/>
            <a:r>
              <a:rPr lang="en-US" sz="2000" b="1" dirty="0">
                <a:latin typeface="Arial" panose="020B0604020202020204" pitchFamily="34" charset="0"/>
                <a:ea typeface="Calibri" panose="020F0502020204030204" pitchFamily="34" charset="0"/>
                <a:cs typeface="Arial" panose="020B0604020202020204" pitchFamily="34" charset="0"/>
              </a:rPr>
              <a:t>Simply supported beam with an edge crack </a:t>
            </a:r>
            <a:endParaRPr lang="ru-RU" sz="2000" b="1" dirty="0">
              <a:latin typeface="Arial" panose="020B0604020202020204" pitchFamily="34" charset="0"/>
              <a:cs typeface="Arial" panose="020B0604020202020204" pitchFamily="34" charset="0"/>
            </a:endParaRPr>
          </a:p>
        </p:txBody>
      </p:sp>
      <p:sp>
        <p:nvSpPr>
          <p:cNvPr id="10" name="Text Box 12">
            <a:extLst>
              <a:ext uri="{FF2B5EF4-FFF2-40B4-BE49-F238E27FC236}">
                <a16:creationId xmlns:a16="http://schemas.microsoft.com/office/drawing/2014/main" id="{916393B1-C228-4175-AA0D-FBB9A7BFAA73}"/>
              </a:ext>
            </a:extLst>
          </p:cNvPr>
          <p:cNvSpPr txBox="1">
            <a:spLocks noChangeArrowheads="1"/>
          </p:cNvSpPr>
          <p:nvPr/>
        </p:nvSpPr>
        <p:spPr bwMode="auto">
          <a:xfrm>
            <a:off x="0" y="-28153"/>
            <a:ext cx="9144000" cy="566309"/>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en-US" sz="1400" dirty="0">
                <a:solidFill>
                  <a:schemeClr val="bg1"/>
                </a:solidFill>
              </a:rPr>
              <a:t> 8th International Conference on Fracture, Fatigue and Wear (FFW 2020)</a:t>
            </a:r>
          </a:p>
          <a:p>
            <a:pPr algn="ctr">
              <a:buNone/>
            </a:pPr>
            <a:r>
              <a:rPr lang="en-US" sz="1400" i="1" dirty="0">
                <a:solidFill>
                  <a:schemeClr val="bg1"/>
                </a:solidFill>
              </a:rPr>
              <a:t>Ghent, Belgium, August 26-27, 2020, Online conference</a:t>
            </a:r>
            <a:endParaRPr lang="en-GB" altLang="uk-UA" sz="1300" b="1" dirty="0">
              <a:solidFill>
                <a:schemeClr val="bg1"/>
              </a:solidFill>
              <a:latin typeface="Arial" panose="020B0604020202020204" pitchFamily="34" charset="0"/>
              <a:cs typeface="Arial" panose="020B0604020202020204" pitchFamily="34" charset="0"/>
            </a:endParaRPr>
          </a:p>
        </p:txBody>
      </p:sp>
      <p:graphicFrame>
        <p:nvGraphicFramePr>
          <p:cNvPr id="7" name="Объект 6">
            <a:extLst>
              <a:ext uri="{FF2B5EF4-FFF2-40B4-BE49-F238E27FC236}">
                <a16:creationId xmlns:a16="http://schemas.microsoft.com/office/drawing/2014/main" id="{D823F8CC-9861-480B-9CF6-BA60651364E2}"/>
              </a:ext>
            </a:extLst>
          </p:cNvPr>
          <p:cNvGraphicFramePr>
            <a:graphicFrameLocks noChangeAspect="1"/>
          </p:cNvGraphicFramePr>
          <p:nvPr>
            <p:extLst>
              <p:ext uri="{D42A27DB-BD31-4B8C-83A1-F6EECF244321}">
                <p14:modId xmlns:p14="http://schemas.microsoft.com/office/powerpoint/2010/main" val="2824061341"/>
              </p:ext>
            </p:extLst>
          </p:nvPr>
        </p:nvGraphicFramePr>
        <p:xfrm>
          <a:off x="1685361" y="1508085"/>
          <a:ext cx="6061309" cy="4543797"/>
        </p:xfrm>
        <a:graphic>
          <a:graphicData uri="http://schemas.openxmlformats.org/presentationml/2006/ole">
            <mc:AlternateContent xmlns:mc="http://schemas.openxmlformats.org/markup-compatibility/2006">
              <mc:Choice xmlns:v="urn:schemas-microsoft-com:vml" Requires="v">
                <p:oleObj spid="_x0000_s72756" name="Graph" r:id="rId6" imgW="9691200" imgH="7880400" progId="Origin50.Graph">
                  <p:embed/>
                </p:oleObj>
              </mc:Choice>
              <mc:Fallback>
                <p:oleObj name="Graph" r:id="rId6" imgW="9691200" imgH="7880400" progId="Origin50.Graph">
                  <p:embed/>
                  <p:pic>
                    <p:nvPicPr>
                      <p:cNvPr id="0" name="Object 3"/>
                      <p:cNvPicPr>
                        <a:picLocks noChangeAspect="1" noChangeArrowheads="1"/>
                      </p:cNvPicPr>
                      <p:nvPr/>
                    </p:nvPicPr>
                    <p:blipFill>
                      <a:blip r:embed="rId7"/>
                      <a:srcRect l="17096" t="16672" r="43948" b="47298"/>
                      <a:stretch>
                        <a:fillRect/>
                      </a:stretch>
                    </p:blipFill>
                    <p:spPr bwMode="auto">
                      <a:xfrm>
                        <a:off x="1685361" y="1508085"/>
                        <a:ext cx="6061309" cy="4543797"/>
                      </a:xfrm>
                      <a:prstGeom prst="rect">
                        <a:avLst/>
                      </a:prstGeom>
                      <a:noFill/>
                    </p:spPr>
                  </p:pic>
                </p:oleObj>
              </mc:Fallback>
            </mc:AlternateContent>
          </a:graphicData>
        </a:graphic>
      </p:graphicFrame>
      <p:pic>
        <p:nvPicPr>
          <p:cNvPr id="3" name="Звук 2">
            <a:hlinkClick r:id="" action="ppaction://media"/>
            <a:extLst>
              <a:ext uri="{FF2B5EF4-FFF2-40B4-BE49-F238E27FC236}">
                <a16:creationId xmlns:a16="http://schemas.microsoft.com/office/drawing/2014/main" id="{9C7E3DAD-5531-42A3-A4E0-2A99A616B2F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65374774"/>
      </p:ext>
    </p:extLst>
  </p:cSld>
  <p:clrMapOvr>
    <a:masterClrMapping/>
  </p:clrMapOvr>
  <mc:AlternateContent xmlns:mc="http://schemas.openxmlformats.org/markup-compatibility/2006">
    <mc:Choice xmlns:p14="http://schemas.microsoft.com/office/powerpoint/2010/main" Requires="p14">
      <p:transition spd="slow" p14:dur="2000" advTm="27370"/>
    </mc:Choice>
    <mc:Fallback>
      <p:transition spd="slow" advTm="2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017" x="109538" y="1397000"/>
          <p14:tracePt t="9025" x="209550" y="1406525"/>
          <p14:tracePt t="9033" x="301625" y="1433513"/>
          <p14:tracePt t="9041" x="401638" y="1452563"/>
          <p14:tracePt t="9049" x="474663" y="1470025"/>
          <p14:tracePt t="9057" x="576263" y="1497013"/>
          <p14:tracePt t="9065" x="630238" y="1516063"/>
          <p14:tracePt t="9073" x="712788" y="1525588"/>
          <p14:tracePt t="9081" x="822325" y="1543050"/>
          <p14:tracePt t="9089" x="912813" y="1543050"/>
          <p14:tracePt t="9097" x="1022350" y="1570038"/>
          <p14:tracePt t="9105" x="1141413" y="1579563"/>
          <p14:tracePt t="9112" x="1270000" y="1598613"/>
          <p14:tracePt t="9121" x="1416050" y="1598613"/>
          <p14:tracePt t="9128" x="1525588" y="1598613"/>
          <p14:tracePt t="9137" x="1654175" y="1598613"/>
          <p14:tracePt t="9144" x="1800225" y="1598613"/>
          <p14:tracePt t="9153" x="1963738" y="1598613"/>
          <p14:tracePt t="9160" x="2109788" y="1579563"/>
          <p14:tracePt t="9169" x="2238375" y="1579563"/>
          <p14:tracePt t="9176" x="2347913" y="1562100"/>
          <p14:tracePt t="9185" x="2474913" y="1552575"/>
          <p14:tracePt t="9193" x="2584450" y="1552575"/>
          <p14:tracePt t="9201" x="2695575" y="1552575"/>
          <p14:tracePt t="9209" x="2776538" y="1552575"/>
          <p14:tracePt t="9217" x="2868613" y="1552575"/>
          <p14:tracePt t="9225" x="2922588" y="1552575"/>
          <p14:tracePt t="9233" x="2959100" y="1552575"/>
          <p14:tracePt t="9241" x="3005138" y="1552575"/>
          <p14:tracePt t="9249" x="3041650" y="1552575"/>
          <p14:tracePt t="9257" x="3087688" y="1562100"/>
          <p14:tracePt t="9265" x="3151188" y="1570038"/>
          <p14:tracePt t="9273" x="3224213" y="1570038"/>
          <p14:tracePt t="9280" x="3279775" y="1589088"/>
          <p14:tracePt t="9289" x="3362325" y="1598613"/>
          <p14:tracePt t="9297" x="3452813" y="1598613"/>
          <p14:tracePt t="9305" x="3544888" y="1598613"/>
          <p14:tracePt t="9312" x="3671888" y="1598613"/>
          <p14:tracePt t="9321" x="3800475" y="1598613"/>
          <p14:tracePt t="9329" x="3927475" y="1598613"/>
          <p14:tracePt t="9337" x="4056063" y="1598613"/>
          <p14:tracePt t="9344" x="4183063" y="1598613"/>
          <p14:tracePt t="9353" x="4292600" y="1598613"/>
          <p14:tracePt t="9360" x="4384675" y="1598613"/>
          <p14:tracePt t="9369" x="4494213" y="1598613"/>
          <p14:tracePt t="9376" x="4586288" y="1589088"/>
          <p14:tracePt t="9385" x="4686300" y="1562100"/>
          <p14:tracePt t="9392" x="4713288" y="1562100"/>
          <p14:tracePt t="9401" x="4759325" y="1552575"/>
          <p14:tracePt t="9409" x="4786313" y="1552575"/>
          <p14:tracePt t="9417" x="4805363" y="1552575"/>
          <p14:tracePt t="9425" x="4813300" y="1543050"/>
          <p14:tracePt t="9433" x="4822825" y="1543050"/>
          <p14:tracePt t="9441" x="4832350" y="1543050"/>
          <p14:tracePt t="9473" x="4851400" y="1543050"/>
          <p14:tracePt t="9489" x="4868863" y="1543050"/>
          <p14:tracePt t="9497" x="4887913" y="1533525"/>
          <p14:tracePt t="9506" x="4905375" y="1506538"/>
          <p14:tracePt t="9577" x="4914900" y="1506538"/>
          <p14:tracePt t="9585" x="4924425" y="1506538"/>
          <p14:tracePt t="9609" x="4924425" y="1489075"/>
          <p14:tracePt t="9617" x="4924425" y="1479550"/>
          <p14:tracePt t="9625" x="4924425" y="1470025"/>
          <p14:tracePt t="9632" x="4924425" y="1460500"/>
          <p14:tracePt t="9641" x="4914900" y="1423988"/>
          <p14:tracePt t="9649" x="4878388" y="1406525"/>
          <p14:tracePt t="9657" x="4859338" y="1387475"/>
          <p14:tracePt t="9665" x="4832350" y="1360488"/>
          <p14:tracePt t="9673" x="4795838" y="1333500"/>
          <p14:tracePt t="9680" x="4776788" y="1323975"/>
          <p14:tracePt t="9689" x="4759325" y="1306513"/>
          <p14:tracePt t="9697" x="4732338" y="1296988"/>
          <p14:tracePt t="9705" x="4722813" y="1287463"/>
          <p14:tracePt t="9793" x="4713288" y="1287463"/>
          <p14:tracePt t="9801" x="4686300" y="1287463"/>
          <p14:tracePt t="9809" x="4667250" y="1287463"/>
          <p14:tracePt t="9817" x="4640263" y="1287463"/>
          <p14:tracePt t="9825" x="4622800" y="1287463"/>
          <p14:tracePt t="9833" x="4603750" y="1287463"/>
          <p14:tracePt t="9849" x="4586288" y="1296988"/>
          <p14:tracePt t="9865" x="4567238" y="1296988"/>
          <p14:tracePt t="9873" x="4557713" y="1296988"/>
          <p14:tracePt t="9880" x="4549775" y="1296988"/>
          <p14:tracePt t="9889" x="4530725" y="1314450"/>
          <p14:tracePt t="9897" x="4521200" y="1314450"/>
          <p14:tracePt t="9905" x="4513263" y="1323975"/>
          <p14:tracePt t="9921" x="4513263" y="1333500"/>
          <p14:tracePt t="9928" x="4503738" y="1343025"/>
          <p14:tracePt t="9937" x="4484688" y="1370013"/>
          <p14:tracePt t="9944" x="4476750" y="1379538"/>
          <p14:tracePt t="9953" x="4457700" y="1397000"/>
          <p14:tracePt t="9961" x="4448175" y="1416050"/>
          <p14:tracePt t="9969" x="4430713" y="1433513"/>
          <p14:tracePt t="9977" x="4411663" y="1452563"/>
          <p14:tracePt t="9985" x="4403725" y="1460500"/>
          <p14:tracePt t="9993" x="4384675" y="1479550"/>
          <p14:tracePt t="10001" x="4375150" y="1489075"/>
          <p14:tracePt t="10009" x="4367213" y="1489075"/>
          <p14:tracePt t="10017" x="4357688" y="1506538"/>
          <p14:tracePt t="10033" x="4357688" y="1525588"/>
          <p14:tracePt t="10041" x="4348163" y="1533525"/>
          <p14:tracePt t="10057" x="4348163" y="1543050"/>
          <p14:tracePt t="10105" x="4348163" y="1552575"/>
          <p14:tracePt t="10113" x="4348163" y="1570038"/>
          <p14:tracePt t="10121" x="4348163" y="1589088"/>
          <p14:tracePt t="10137" x="4348163" y="1598613"/>
          <p14:tracePt t="10145" x="4348163" y="1606550"/>
          <p14:tracePt t="10153" x="4357688" y="1625600"/>
          <p14:tracePt t="10161" x="4367213" y="1643063"/>
          <p14:tracePt t="10169" x="4375150" y="1652588"/>
          <p14:tracePt t="10176" x="4384675" y="1671638"/>
          <p14:tracePt t="10185" x="4394200" y="1679575"/>
          <p14:tracePt t="10192" x="4403725" y="1708150"/>
          <p14:tracePt t="10201" x="4411663" y="1725613"/>
          <p14:tracePt t="10209" x="4421188" y="1744663"/>
          <p14:tracePt t="10217" x="4430713" y="1752600"/>
          <p14:tracePt t="10225" x="4440238" y="1762125"/>
          <p14:tracePt t="10233" x="4448175" y="1781175"/>
          <p14:tracePt t="10250" x="4457700" y="1789113"/>
          <p14:tracePt t="10257" x="4467225" y="1798638"/>
          <p14:tracePt t="10265" x="4476750" y="1808163"/>
          <p14:tracePt t="10273" x="4484688" y="1817688"/>
          <p14:tracePt t="10280" x="4494213" y="1817688"/>
          <p14:tracePt t="10289" x="4513263" y="1835150"/>
          <p14:tracePt t="10297" x="4521200" y="1844675"/>
          <p14:tracePt t="10305" x="4540250" y="1854200"/>
          <p14:tracePt t="10312" x="4549775" y="1862138"/>
          <p14:tracePt t="10329" x="4549775" y="1871663"/>
          <p14:tracePt t="10337" x="4557713" y="1881188"/>
          <p14:tracePt t="10344" x="4586288" y="1898650"/>
          <p14:tracePt t="10361" x="4603750" y="1917700"/>
          <p14:tracePt t="10377" x="4640263" y="1917700"/>
          <p14:tracePt t="10385" x="4640263" y="1927225"/>
          <p14:tracePt t="10401" x="4649788" y="1927225"/>
          <p14:tracePt t="10408" x="4667250" y="1927225"/>
          <p14:tracePt t="10417" x="4676775" y="1927225"/>
          <p14:tracePt t="10425" x="4686300" y="1927225"/>
          <p14:tracePt t="10433" x="4713288" y="1927225"/>
          <p14:tracePt t="10441" x="4722813" y="1927225"/>
          <p14:tracePt t="10450" x="4732338" y="1927225"/>
          <p14:tracePt t="10457" x="4749800" y="1927225"/>
          <p14:tracePt t="10465" x="4786313" y="1927225"/>
          <p14:tracePt t="10473" x="4822825" y="1927225"/>
          <p14:tracePt t="10482" x="4859338" y="1927225"/>
          <p14:tracePt t="10489" x="4905375" y="1927225"/>
          <p14:tracePt t="10497" x="4932363" y="1927225"/>
          <p14:tracePt t="10506" x="4987925" y="1927225"/>
          <p14:tracePt t="10513" x="5033963" y="1927225"/>
          <p14:tracePt t="10522" x="5070475" y="1927225"/>
          <p14:tracePt t="10529" x="5087938" y="1927225"/>
          <p14:tracePt t="10537" x="5114925" y="1927225"/>
          <p14:tracePt t="10553" x="5124450" y="1927225"/>
          <p14:tracePt t="10585" x="5133975" y="1927225"/>
          <p14:tracePt t="10601" x="5151438" y="1917700"/>
          <p14:tracePt t="10625" x="5160963" y="1908175"/>
          <p14:tracePt t="10641" x="5170488" y="1908175"/>
          <p14:tracePt t="10665" x="5180013" y="1890713"/>
          <p14:tracePt t="10681" x="5187950" y="1881188"/>
          <p14:tracePt t="10689" x="5197475" y="1871663"/>
          <p14:tracePt t="10697" x="5207000" y="1862138"/>
          <p14:tracePt t="10705" x="5216525" y="1844675"/>
          <p14:tracePt t="10721" x="5216525" y="1835150"/>
          <p14:tracePt t="10728" x="5224463" y="1835150"/>
          <p14:tracePt t="10737" x="5224463" y="1808163"/>
          <p14:tracePt t="10744" x="5224463" y="1789113"/>
          <p14:tracePt t="10753" x="5243513" y="1771650"/>
          <p14:tracePt t="10760" x="5243513" y="1752600"/>
          <p14:tracePt t="10769" x="5243513" y="1716088"/>
          <p14:tracePt t="10777" x="5243513" y="1708150"/>
          <p14:tracePt t="10785" x="5243513" y="1671638"/>
          <p14:tracePt t="10792" x="5243513" y="1652588"/>
          <p14:tracePt t="10801" x="5243513" y="1625600"/>
          <p14:tracePt t="10808" x="5243513" y="1616075"/>
          <p14:tracePt t="10817" x="5243513" y="1606550"/>
          <p14:tracePt t="10825" x="5243513" y="1589088"/>
          <p14:tracePt t="10833" x="5243513" y="1579563"/>
          <p14:tracePt t="10850" x="5243513" y="1562100"/>
          <p14:tracePt t="10873" x="5233988" y="1543050"/>
          <p14:tracePt t="10889" x="5224463" y="1525588"/>
          <p14:tracePt t="10905" x="5216525" y="1479550"/>
          <p14:tracePt t="10913" x="5207000" y="1470025"/>
          <p14:tracePt t="10921" x="5197475" y="1460500"/>
          <p14:tracePt t="10928" x="5170488" y="1460500"/>
          <p14:tracePt t="10937" x="5151438" y="1433513"/>
          <p14:tracePt t="10944" x="5143500" y="1433513"/>
          <p14:tracePt t="10967" x="5114925" y="1416050"/>
          <p14:tracePt t="10969" x="5106988" y="1406525"/>
          <p14:tracePt t="10977" x="5097463" y="1397000"/>
          <p14:tracePt t="10985" x="5087938" y="1387475"/>
          <p14:tracePt t="10993" x="5070475" y="1387475"/>
          <p14:tracePt t="11001" x="5060950" y="1379538"/>
          <p14:tracePt t="11017" x="5041900" y="1379538"/>
          <p14:tracePt t="11033" x="5024438" y="1370013"/>
          <p14:tracePt t="11041" x="5005388" y="1370013"/>
          <p14:tracePt t="11050" x="4987925" y="1370013"/>
          <p14:tracePt t="11057" x="4960938" y="1370013"/>
          <p14:tracePt t="11065" x="4924425" y="1350963"/>
          <p14:tracePt t="11073" x="4895850" y="1350963"/>
          <p14:tracePt t="11080" x="4859338" y="1350963"/>
          <p14:tracePt t="11089" x="4822825" y="1350963"/>
          <p14:tracePt t="11096" x="4795838" y="1350963"/>
          <p14:tracePt t="11105" x="4759325" y="1350963"/>
          <p14:tracePt t="11112" x="4722813" y="1350963"/>
          <p14:tracePt t="11121" x="4695825" y="1350963"/>
          <p14:tracePt t="11128" x="4659313" y="1350963"/>
          <p14:tracePt t="11137" x="4630738" y="1350963"/>
          <p14:tracePt t="11144" x="4594225" y="1350963"/>
          <p14:tracePt t="11153" x="4576763" y="1350963"/>
          <p14:tracePt t="11160" x="4549775" y="1350963"/>
          <p14:tracePt t="11169" x="4540250" y="1350963"/>
          <p14:tracePt t="11185" x="4521200" y="1350963"/>
          <p14:tracePt t="11201" x="4513263" y="1350963"/>
          <p14:tracePt t="11249" x="4494213" y="1350963"/>
          <p14:tracePt t="11265" x="4484688" y="1360488"/>
          <p14:tracePt t="11273" x="4476750" y="1360488"/>
          <p14:tracePt t="11281" x="4467225" y="1370013"/>
          <p14:tracePt t="11289" x="4467225" y="1379538"/>
          <p14:tracePt t="11296" x="4457700" y="1387475"/>
          <p14:tracePt t="11305" x="4448175" y="1397000"/>
          <p14:tracePt t="11312" x="4440238" y="1406525"/>
          <p14:tracePt t="11321" x="4421188" y="1423988"/>
          <p14:tracePt t="11345" x="4411663" y="1433513"/>
          <p14:tracePt t="11361" x="4411663" y="1443038"/>
          <p14:tracePt t="11369" x="4403725" y="1460500"/>
          <p14:tracePt t="11385" x="4394200" y="1479550"/>
          <p14:tracePt t="11393" x="4384675" y="1489075"/>
          <p14:tracePt t="11401" x="4384675" y="1497013"/>
          <p14:tracePt t="11417" x="4384675" y="1506538"/>
          <p14:tracePt t="11425" x="4384675" y="1525588"/>
          <p14:tracePt t="11433" x="4375150" y="1552575"/>
          <p14:tracePt t="11450" x="4375150" y="1562100"/>
          <p14:tracePt t="11457" x="4375150" y="1570038"/>
          <p14:tracePt t="11465" x="4375150" y="1598613"/>
          <p14:tracePt t="11473" x="4375150" y="1616075"/>
          <p14:tracePt t="11483" x="4375150" y="1625600"/>
          <p14:tracePt t="11489" x="4375150" y="1643063"/>
          <p14:tracePt t="11497" x="4375150" y="1652588"/>
          <p14:tracePt t="11506" x="4367213" y="1679575"/>
          <p14:tracePt t="11513" x="4367213" y="1689100"/>
          <p14:tracePt t="11521" x="4367213" y="1716088"/>
          <p14:tracePt t="11528" x="4357688" y="1725613"/>
          <p14:tracePt t="11537" x="4357688" y="1735138"/>
          <p14:tracePt t="11553" x="4357688" y="1752600"/>
          <p14:tracePt t="11560" x="4357688" y="1762125"/>
          <p14:tracePt t="11577" x="4357688" y="1771650"/>
          <p14:tracePt t="11593" x="4357688" y="1781175"/>
          <p14:tracePt t="11609" x="4357688" y="1798638"/>
          <p14:tracePt t="11633" x="4357688" y="1808163"/>
          <p14:tracePt t="11641" x="4357688" y="1817688"/>
          <p14:tracePt t="11657" x="4357688" y="1835150"/>
          <p14:tracePt t="11665" x="4367213" y="1844675"/>
          <p14:tracePt t="11673" x="4375150" y="1854200"/>
          <p14:tracePt t="11680" x="4394200" y="1871663"/>
          <p14:tracePt t="11689" x="4403725" y="1890713"/>
          <p14:tracePt t="11696" x="4421188" y="1908175"/>
          <p14:tracePt t="11705" x="4430713" y="1917700"/>
          <p14:tracePt t="11712" x="4448175" y="1935163"/>
          <p14:tracePt t="11721" x="4476750" y="1963738"/>
          <p14:tracePt t="11728" x="4484688" y="1973263"/>
          <p14:tracePt t="11737" x="4503738" y="1990725"/>
          <p14:tracePt t="11744" x="4540250" y="2009775"/>
          <p14:tracePt t="11753" x="4567238" y="2017713"/>
          <p14:tracePt t="11761" x="4576763" y="2027238"/>
          <p14:tracePt t="11769" x="4586288" y="2036763"/>
          <p14:tracePt t="11913" x="4594225" y="2036763"/>
          <p14:tracePt t="11921" x="4613275" y="2036763"/>
          <p14:tracePt t="11929" x="4622800" y="2036763"/>
          <p14:tracePt t="11937" x="4649788" y="2036763"/>
          <p14:tracePt t="11944" x="4667250" y="2036763"/>
          <p14:tracePt t="11967" x="4759325" y="2000250"/>
          <p14:tracePt t="11969" x="4776788" y="1990725"/>
          <p14:tracePt t="11977" x="4805363" y="1973263"/>
          <p14:tracePt t="11985" x="4851400" y="1973263"/>
          <p14:tracePt t="11993" x="4868863" y="1954213"/>
          <p14:tracePt t="12001" x="4878388" y="1954213"/>
          <p14:tracePt t="12009" x="4905375" y="1935163"/>
          <p14:tracePt t="12041" x="4924425" y="1927225"/>
          <p14:tracePt t="13137" x="4905375" y="1927225"/>
          <p14:tracePt t="13145" x="4887913" y="1927225"/>
          <p14:tracePt t="13153" x="4868863" y="1927225"/>
          <p14:tracePt t="13161" x="4851400" y="1927225"/>
          <p14:tracePt t="13169" x="4822825" y="1927225"/>
          <p14:tracePt t="13177" x="4776788" y="1927225"/>
          <p14:tracePt t="13185" x="4768850" y="1927225"/>
          <p14:tracePt t="13193" x="4722813" y="1927225"/>
          <p14:tracePt t="13201" x="4703763" y="1927225"/>
          <p14:tracePt t="13208" x="4649788" y="1927225"/>
          <p14:tracePt t="13217" x="4622800" y="1927225"/>
          <p14:tracePt t="13225" x="4567238" y="1927225"/>
          <p14:tracePt t="13233" x="4521200" y="1927225"/>
          <p14:tracePt t="13241" x="4494213" y="1927225"/>
          <p14:tracePt t="13249" x="4457700" y="1927225"/>
          <p14:tracePt t="13257" x="4448175" y="1927225"/>
          <p14:tracePt t="13265" x="4421188" y="1927225"/>
          <p14:tracePt t="13273" x="4411663" y="1927225"/>
          <p14:tracePt t="13281" x="4403725" y="1927225"/>
          <p14:tracePt t="13289" x="4394200" y="1927225"/>
          <p14:tracePt t="13305" x="4375150" y="1927225"/>
          <p14:tracePt t="13312" x="4367213" y="1927225"/>
          <p14:tracePt t="13321" x="4338638" y="1927225"/>
          <p14:tracePt t="13328" x="4292600" y="1927225"/>
          <p14:tracePt t="13337" x="4265613" y="1927225"/>
          <p14:tracePt t="13344" x="4211638" y="1927225"/>
          <p14:tracePt t="13353" x="4175125" y="1927225"/>
          <p14:tracePt t="13360" x="4129088" y="1927225"/>
          <p14:tracePt t="13369" x="4110038" y="1927225"/>
          <p14:tracePt t="13377" x="4073525" y="1927225"/>
          <p14:tracePt t="13385" x="4046538" y="1927225"/>
          <p14:tracePt t="13393" x="4029075" y="1917700"/>
          <p14:tracePt t="13401" x="4019550" y="1917700"/>
          <p14:tracePt t="13408" x="3992563" y="1917700"/>
          <p14:tracePt t="13417" x="3963988" y="1917700"/>
          <p14:tracePt t="13425" x="3927475" y="1908175"/>
          <p14:tracePt t="13433" x="3900488" y="1908175"/>
          <p14:tracePt t="13441" x="3873500" y="1908175"/>
          <p14:tracePt t="13450" x="3846513" y="1908175"/>
          <p14:tracePt t="13457" x="3810000" y="1898650"/>
          <p14:tracePt t="13465" x="3790950" y="1890713"/>
          <p14:tracePt t="13473" x="3773488" y="1890713"/>
          <p14:tracePt t="13483" x="3744913" y="1890713"/>
          <p14:tracePt t="13489" x="3708400" y="1871663"/>
          <p14:tracePt t="13497" x="3690938" y="1871663"/>
          <p14:tracePt t="13505" x="3662363" y="1871663"/>
          <p14:tracePt t="13513" x="3635375" y="1862138"/>
          <p14:tracePt t="13529" x="3608388" y="1862138"/>
          <p14:tracePt t="13537" x="3589338" y="1862138"/>
          <p14:tracePt t="13545" x="3571875" y="1854200"/>
          <p14:tracePt t="13553" x="3562350" y="1854200"/>
          <p14:tracePt t="13561" x="3552825" y="1854200"/>
          <p14:tracePt t="13569" x="3525838" y="1854200"/>
          <p14:tracePt t="13577" x="3516313" y="1854200"/>
          <p14:tracePt t="13585" x="3508375" y="1854200"/>
          <p14:tracePt t="13593" x="3489325" y="1854200"/>
          <p14:tracePt t="13601" x="3479800" y="1854200"/>
          <p14:tracePt t="13608" x="3452813" y="1854200"/>
          <p14:tracePt t="13617" x="3435350" y="1854200"/>
          <p14:tracePt t="13625" x="3425825" y="1854200"/>
          <p14:tracePt t="13633" x="3398838" y="1854200"/>
          <p14:tracePt t="13641" x="3379788" y="1854200"/>
          <p14:tracePt t="13650" x="3370263" y="1854200"/>
          <p14:tracePt t="13657" x="3352800" y="1854200"/>
          <p14:tracePt t="13665" x="3343275" y="1854200"/>
          <p14:tracePt t="13673" x="3333750" y="1854200"/>
          <p14:tracePt t="13681" x="3306763" y="1854200"/>
          <p14:tracePt t="13689" x="3297238" y="1854200"/>
          <p14:tracePt t="13696" x="3289300" y="1854200"/>
          <p14:tracePt t="13705" x="3270250" y="1854200"/>
          <p14:tracePt t="13721" x="3252788" y="1854200"/>
          <p14:tracePt t="13728" x="3233738" y="1854200"/>
          <p14:tracePt t="13737" x="3224213" y="1854200"/>
          <p14:tracePt t="13745" x="3206750" y="1854200"/>
          <p14:tracePt t="13761" x="3187700" y="1854200"/>
          <p14:tracePt t="13769" x="3178175" y="1862138"/>
          <p14:tracePt t="13777" x="3170238" y="1871663"/>
          <p14:tracePt t="13793" x="3170238" y="1881188"/>
          <p14:tracePt t="13809" x="3160713" y="1890713"/>
          <p14:tracePt t="13825" x="3141663" y="1908175"/>
          <p14:tracePt t="13833" x="3133725" y="1927225"/>
          <p14:tracePt t="13841" x="3124200" y="1935163"/>
          <p14:tracePt t="13850" x="3114675" y="1944688"/>
          <p14:tracePt t="13857" x="3097213" y="1981200"/>
          <p14:tracePt t="13865" x="3087688" y="1990725"/>
          <p14:tracePt t="13873" x="3078163" y="2009775"/>
          <p14:tracePt t="13881" x="3068638" y="2036763"/>
          <p14:tracePt t="13889" x="3051175" y="2063750"/>
          <p14:tracePt t="13897" x="3041650" y="2073275"/>
          <p14:tracePt t="13913" x="3032125" y="2100263"/>
          <p14:tracePt t="13921" x="3024188" y="2119313"/>
          <p14:tracePt t="13928" x="3005138" y="2146300"/>
          <p14:tracePt t="13937" x="2995613" y="2155825"/>
          <p14:tracePt t="13944" x="2987675" y="2182813"/>
          <p14:tracePt t="13953" x="2978150" y="2200275"/>
          <p14:tracePt t="13960" x="2951163" y="2236788"/>
          <p14:tracePt t="13977" x="2951163" y="2265363"/>
          <p14:tracePt t="13985" x="2951163" y="2282825"/>
          <p14:tracePt t="13993" x="2951163" y="2301875"/>
          <p14:tracePt t="14001" x="2951163" y="2328863"/>
          <p14:tracePt t="14008" x="2951163" y="2346325"/>
          <p14:tracePt t="14017" x="2951163" y="2374900"/>
          <p14:tracePt t="14025" x="2951163" y="2382838"/>
          <p14:tracePt t="14033" x="2951163" y="2392363"/>
          <p14:tracePt t="14052" x="2951163" y="2419350"/>
          <p14:tracePt t="14065" x="2959100" y="2428875"/>
          <p14:tracePt t="14073" x="2968625" y="2438400"/>
          <p14:tracePt t="14081" x="2987675" y="2447925"/>
          <p14:tracePt t="14089" x="2995613" y="2447925"/>
          <p14:tracePt t="14097" x="3032125" y="2455863"/>
          <p14:tracePt t="14105" x="3041650" y="2465388"/>
          <p14:tracePt t="14113" x="3078163" y="2474913"/>
          <p14:tracePt t="14121" x="3114675" y="2484438"/>
          <p14:tracePt t="14129" x="3151188" y="2484438"/>
          <p14:tracePt t="14137" x="3187700" y="2484438"/>
          <p14:tracePt t="14145" x="3233738" y="2492375"/>
          <p14:tracePt t="14153" x="3270250" y="2492375"/>
          <p14:tracePt t="14161" x="3325813" y="2492375"/>
          <p14:tracePt t="14169" x="3362325" y="2511425"/>
          <p14:tracePt t="14177" x="3398838" y="2511425"/>
          <p14:tracePt t="14185" x="3452813" y="2511425"/>
          <p14:tracePt t="14193" x="3498850" y="2520950"/>
          <p14:tracePt t="14201" x="3516313" y="2520950"/>
          <p14:tracePt t="14209" x="3552825" y="2520950"/>
          <p14:tracePt t="14217" x="3581400" y="2520950"/>
          <p14:tracePt t="14225" x="3598863" y="2520950"/>
          <p14:tracePt t="14233" x="3608388" y="2520950"/>
          <p14:tracePt t="14241" x="3625850" y="2520950"/>
          <p14:tracePt t="14250" x="3654425" y="2520950"/>
          <p14:tracePt t="14273" x="3681413" y="2520950"/>
          <p14:tracePt t="14281" x="3690938" y="2520950"/>
          <p14:tracePt t="14289" x="3708400" y="2511425"/>
          <p14:tracePt t="14297" x="3717925" y="2511425"/>
          <p14:tracePt t="14305" x="3727450" y="2511425"/>
          <p14:tracePt t="14312" x="3744913" y="2501900"/>
          <p14:tracePt t="14321" x="3754438" y="2501900"/>
          <p14:tracePt t="14337" x="3773488" y="2492375"/>
          <p14:tracePt t="14344" x="3790950" y="2465388"/>
          <p14:tracePt t="14353" x="3810000" y="2455863"/>
          <p14:tracePt t="14361" x="3827463" y="2447925"/>
          <p14:tracePt t="14369" x="3836988" y="2447925"/>
          <p14:tracePt t="14377" x="3846513" y="2438400"/>
          <p14:tracePt t="14385" x="3863975" y="2419350"/>
          <p14:tracePt t="14393" x="3873500" y="2411413"/>
          <p14:tracePt t="14401" x="3883025" y="2392363"/>
          <p14:tracePt t="14409" x="3883025" y="2382838"/>
          <p14:tracePt t="14417" x="3900488" y="2346325"/>
          <p14:tracePt t="14425" x="3900488" y="2328863"/>
          <p14:tracePt t="14433" x="3900488" y="2292350"/>
          <p14:tracePt t="14441" x="3900488" y="2255838"/>
          <p14:tracePt t="14450" x="3900488" y="2236788"/>
          <p14:tracePt t="14457" x="3900488" y="2209800"/>
          <p14:tracePt t="14465" x="3900488" y="2192338"/>
          <p14:tracePt t="14473" x="3900488" y="2163763"/>
          <p14:tracePt t="14483" x="3900488" y="2155825"/>
          <p14:tracePt t="14489" x="3890963" y="2136775"/>
          <p14:tracePt t="14497" x="3883025" y="2109788"/>
          <p14:tracePt t="14506" x="3863975" y="2082800"/>
          <p14:tracePt t="14513" x="3854450" y="2063750"/>
          <p14:tracePt t="14521" x="3846513" y="2017713"/>
          <p14:tracePt t="14529" x="3836988" y="1990725"/>
          <p14:tracePt t="14537" x="3810000" y="1954213"/>
          <p14:tracePt t="14544" x="3790950" y="1898650"/>
          <p14:tracePt t="14553" x="3781425" y="1881188"/>
          <p14:tracePt t="14561" x="3763963" y="1862138"/>
          <p14:tracePt t="14569" x="3735388" y="1817688"/>
          <p14:tracePt t="14577" x="3717925" y="1789113"/>
          <p14:tracePt t="14585" x="3698875" y="1771650"/>
          <p14:tracePt t="14593" x="3681413" y="1744663"/>
          <p14:tracePt t="14601" x="3662363" y="1725613"/>
          <p14:tracePt t="14609" x="3625850" y="1716088"/>
          <p14:tracePt t="14617" x="3598863" y="1698625"/>
          <p14:tracePt t="14625" x="3544888" y="1689100"/>
          <p14:tracePt t="14633" x="3535363" y="1689100"/>
          <p14:tracePt t="14641" x="3489325" y="1689100"/>
          <p14:tracePt t="14650" x="3452813" y="1689100"/>
          <p14:tracePt t="14657" x="3406775" y="1689100"/>
          <p14:tracePt t="14665" x="3370263" y="1689100"/>
          <p14:tracePt t="14673" x="3333750" y="1689100"/>
          <p14:tracePt t="14681" x="3279775" y="1689100"/>
          <p14:tracePt t="14689" x="3214688" y="1698625"/>
          <p14:tracePt t="14696" x="3170238" y="1708150"/>
          <p14:tracePt t="14705" x="3133725" y="1725613"/>
          <p14:tracePt t="14712" x="3114675" y="1725613"/>
          <p14:tracePt t="14721" x="3087688" y="1744663"/>
          <p14:tracePt t="14873" x="3078163" y="1752600"/>
          <p14:tracePt t="14881" x="3078163" y="1781175"/>
          <p14:tracePt t="14889" x="3078163" y="1808163"/>
          <p14:tracePt t="14897" x="3078163" y="1835150"/>
          <p14:tracePt t="14905" x="3078163" y="1854200"/>
          <p14:tracePt t="14912" x="3078163" y="1898650"/>
          <p14:tracePt t="14929" x="3087688" y="1935163"/>
          <p14:tracePt t="14937" x="3087688" y="1973263"/>
          <p14:tracePt t="14944" x="3097213" y="1973263"/>
          <p14:tracePt t="14953" x="3097213" y="1981200"/>
          <p14:tracePt t="14969" x="3097213" y="1990725"/>
          <p14:tracePt t="15265" x="3097213" y="2017713"/>
          <p14:tracePt t="15273" x="3097213" y="2073275"/>
          <p14:tracePt t="15281" x="3097213" y="2090738"/>
          <p14:tracePt t="15289" x="3133725" y="2163763"/>
          <p14:tracePt t="15296" x="3178175" y="2209800"/>
          <p14:tracePt t="15305" x="3260725" y="2301875"/>
          <p14:tracePt t="15312" x="3352800" y="2355850"/>
          <p14:tracePt t="15321" x="3498850" y="2428875"/>
          <p14:tracePt t="15329" x="3654425" y="2520950"/>
          <p14:tracePt t="15337" x="3900488" y="2611438"/>
          <p14:tracePt t="15345" x="4202113" y="2711450"/>
          <p14:tracePt t="15353" x="4530725" y="2794000"/>
          <p14:tracePt t="15360" x="4978400" y="2913063"/>
          <p14:tracePt t="15369" x="5334000" y="2976563"/>
          <p14:tracePt t="15377" x="5691188" y="3013075"/>
          <p14:tracePt t="15385" x="5983288" y="3078163"/>
          <p14:tracePt t="15393" x="6184900" y="3086100"/>
          <p14:tracePt t="15401" x="6330950" y="3105150"/>
          <p14:tracePt t="15409" x="6457950" y="3105150"/>
          <p14:tracePt t="15417" x="6530975" y="3105150"/>
          <p14:tracePt t="15425" x="6567488" y="3105150"/>
          <p14:tracePt t="15433" x="6577013" y="3105150"/>
          <p14:tracePt t="15441" x="6596063" y="3105150"/>
          <p14:tracePt t="15465" x="6586538" y="3086100"/>
          <p14:tracePt t="15473" x="6550025" y="3041650"/>
          <p14:tracePt t="15483" x="6530975" y="3022600"/>
          <p14:tracePt t="15489" x="6486525" y="2976563"/>
          <p14:tracePt t="15497" x="6440488" y="2940050"/>
          <p14:tracePt t="15505" x="6421438" y="2913063"/>
          <p14:tracePt t="15513" x="6384925" y="2876550"/>
          <p14:tracePt t="15521" x="6367463" y="2849563"/>
          <p14:tracePt t="15529" x="6348413" y="2813050"/>
          <p14:tracePt t="15537" x="6330950" y="2794000"/>
          <p14:tracePt t="15545" x="6284913" y="2767013"/>
          <p14:tracePt t="15553" x="6238875" y="2740025"/>
          <p14:tracePt t="15561" x="6202363" y="2711450"/>
          <p14:tracePt t="15569" x="6184900" y="2693988"/>
          <p14:tracePt t="15577" x="6156325" y="2667000"/>
          <p14:tracePt t="15585" x="6119813" y="2647950"/>
          <p14:tracePt t="15593" x="6083300" y="2630488"/>
          <p14:tracePt t="15601" x="6046788" y="2593975"/>
          <p14:tracePt t="15609" x="5983288" y="2538413"/>
          <p14:tracePt t="15617" x="5937250" y="2520950"/>
          <p14:tracePt t="15625" x="5818188" y="2465388"/>
          <p14:tracePt t="15633" x="5727700" y="2419350"/>
          <p14:tracePt t="15641" x="5608638" y="2401888"/>
          <p14:tracePt t="15650" x="5499100" y="2346325"/>
          <p14:tracePt t="15657" x="5362575" y="2319338"/>
          <p14:tracePt t="15665" x="5216525" y="2301875"/>
          <p14:tracePt t="15673" x="5051425" y="2273300"/>
          <p14:tracePt t="15680" x="4941888" y="2255838"/>
          <p14:tracePt t="15689" x="4832350" y="2255838"/>
          <p14:tracePt t="15697" x="4759325" y="2255838"/>
          <p14:tracePt t="15705" x="4695825" y="2255838"/>
          <p14:tracePt t="15713" x="4676775" y="2255838"/>
          <p14:tracePt t="15729" x="4667250" y="2255838"/>
          <p14:tracePt t="15777" x="4659313" y="2255838"/>
          <p14:tracePt t="15785" x="4649788" y="2255838"/>
          <p14:tracePt t="15793" x="4630738" y="2255838"/>
          <p14:tracePt t="15801" x="4613275" y="2255838"/>
          <p14:tracePt t="15809" x="4594225" y="2255838"/>
          <p14:tracePt t="15817" x="4576763" y="2255838"/>
          <p14:tracePt t="15825" x="4567238" y="2255838"/>
          <p14:tracePt t="15865" x="4557713" y="2255838"/>
          <p14:tracePt t="15921" x="4557713" y="2273300"/>
          <p14:tracePt t="15929" x="4557713" y="2301875"/>
          <p14:tracePt t="15937" x="4557713" y="2319338"/>
          <p14:tracePt t="15945" x="4557713" y="2365375"/>
          <p14:tracePt t="15953" x="4557713" y="2401888"/>
          <p14:tracePt t="15960" x="4557713" y="2447925"/>
          <p14:tracePt t="15969" x="4557713" y="2465388"/>
          <p14:tracePt t="15977" x="4557713" y="2501900"/>
          <p14:tracePt t="15985" x="4557713" y="2520950"/>
          <p14:tracePt t="15993" x="4557713" y="2547938"/>
          <p14:tracePt t="16001" x="4557713" y="2565400"/>
          <p14:tracePt t="16009" x="4557713" y="2611438"/>
          <p14:tracePt t="16017" x="4567238" y="2638425"/>
          <p14:tracePt t="16025" x="4567238" y="2657475"/>
          <p14:tracePt t="16033" x="4567238" y="2684463"/>
          <p14:tracePt t="16041" x="4567238" y="2703513"/>
          <p14:tracePt t="16050" x="4567238" y="2730500"/>
          <p14:tracePt t="16057" x="4576763" y="2740025"/>
          <p14:tracePt t="16065" x="4576763" y="2757488"/>
          <p14:tracePt t="16073" x="4576763" y="2776538"/>
          <p14:tracePt t="16080" x="4576763" y="2794000"/>
          <p14:tracePt t="16089" x="4576763" y="2820988"/>
          <p14:tracePt t="16097" x="4576763" y="2840038"/>
          <p14:tracePt t="16105" x="4576763" y="2867025"/>
          <p14:tracePt t="16113" x="4576763" y="2886075"/>
          <p14:tracePt t="16121" x="4576763" y="2922588"/>
          <p14:tracePt t="16129" x="4576763" y="2940050"/>
          <p14:tracePt t="16137" x="4576763" y="2976563"/>
          <p14:tracePt t="16145" x="4576763" y="2986088"/>
          <p14:tracePt t="16153" x="4576763" y="3022600"/>
          <p14:tracePt t="16160" x="4576763" y="3041650"/>
          <p14:tracePt t="16169" x="4586288" y="3068638"/>
          <p14:tracePt t="16176" x="4586288" y="3078163"/>
          <p14:tracePt t="16185" x="4586288" y="3105150"/>
          <p14:tracePt t="16201" x="4594225" y="3114675"/>
          <p14:tracePt t="16209" x="4603750" y="3132138"/>
          <p14:tracePt t="16217" x="4603750" y="3141663"/>
          <p14:tracePt t="16225" x="4613275" y="3159125"/>
          <p14:tracePt t="16265" x="4622800" y="3168650"/>
          <p14:tracePt t="16281" x="4640263" y="3168650"/>
          <p14:tracePt t="16289" x="4649788" y="3168650"/>
          <p14:tracePt t="16297" x="4659313" y="3168650"/>
          <p14:tracePt t="16305" x="4686300" y="3168650"/>
          <p14:tracePt t="16313" x="4703763" y="3168650"/>
          <p14:tracePt t="16321" x="4732338" y="3168650"/>
          <p14:tracePt t="16328" x="4759325" y="3168650"/>
          <p14:tracePt t="16337" x="4786313" y="3168650"/>
          <p14:tracePt t="16345" x="4832350" y="3168650"/>
          <p14:tracePt t="16353" x="4851400" y="3168650"/>
          <p14:tracePt t="16369" x="4878388" y="3168650"/>
          <p14:tracePt t="16376" x="4895850" y="3168650"/>
          <p14:tracePt t="16385" x="4924425" y="3168650"/>
          <p14:tracePt t="16392" x="4941888" y="3168650"/>
          <p14:tracePt t="16401" x="4987925" y="3168650"/>
          <p14:tracePt t="16409" x="5005388" y="3168650"/>
          <p14:tracePt t="16417" x="5024438" y="3168650"/>
          <p14:tracePt t="16425" x="5033963" y="3168650"/>
          <p14:tracePt t="16441" x="5051425" y="3168650"/>
          <p14:tracePt t="16450" x="5060950" y="3168650"/>
          <p14:tracePt t="16457" x="5070475" y="3168650"/>
          <p14:tracePt t="16465" x="5078413" y="3168650"/>
          <p14:tracePt t="16473" x="5106988" y="3168650"/>
          <p14:tracePt t="16483" x="5124450" y="3159125"/>
          <p14:tracePt t="16489" x="5151438" y="3132138"/>
          <p14:tracePt t="16497" x="5160963" y="3132138"/>
          <p14:tracePt t="16505" x="5187950" y="3105150"/>
          <p14:tracePt t="16513" x="5197475" y="3095625"/>
          <p14:tracePt t="16521" x="5224463" y="3068638"/>
          <p14:tracePt t="16529" x="5233988" y="3059113"/>
          <p14:tracePt t="16537" x="5253038" y="3041650"/>
          <p14:tracePt t="16544" x="5253038" y="3032125"/>
          <p14:tracePt t="16553" x="5260975" y="3022600"/>
          <p14:tracePt t="16560" x="5260975" y="3005138"/>
          <p14:tracePt t="16577" x="5260975" y="2986088"/>
          <p14:tracePt t="16585" x="5289550" y="2968625"/>
          <p14:tracePt t="16592" x="5289550" y="2959100"/>
          <p14:tracePt t="16601" x="5289550" y="2930525"/>
          <p14:tracePt t="16608" x="5297488" y="2930525"/>
          <p14:tracePt t="16617" x="5297488" y="2903538"/>
          <p14:tracePt t="16625" x="5307013" y="2867025"/>
          <p14:tracePt t="16633" x="5307013" y="2857500"/>
          <p14:tracePt t="16641" x="5307013" y="2840038"/>
          <p14:tracePt t="16650" x="5307013" y="2803525"/>
          <p14:tracePt t="16657" x="5307013" y="2794000"/>
          <p14:tracePt t="16665" x="5307013" y="2757488"/>
          <p14:tracePt t="16673" x="5307013" y="2730500"/>
          <p14:tracePt t="16680" x="5307013" y="2703513"/>
          <p14:tracePt t="16689" x="5307013" y="2693988"/>
          <p14:tracePt t="16696" x="5307013" y="2667000"/>
          <p14:tracePt t="16705" x="5307013" y="2647950"/>
          <p14:tracePt t="16713" x="5307013" y="2638425"/>
          <p14:tracePt t="16721" x="5297488" y="2630488"/>
          <p14:tracePt t="16728" x="5270500" y="2601913"/>
          <p14:tracePt t="16737" x="5253038" y="2593975"/>
          <p14:tracePt t="16744" x="5233988" y="2584450"/>
          <p14:tracePt t="16753" x="5197475" y="2565400"/>
          <p14:tracePt t="16760" x="5180013" y="2557463"/>
          <p14:tracePt t="16769" x="5151438" y="2547938"/>
          <p14:tracePt t="16777" x="5124450" y="2538413"/>
          <p14:tracePt t="16785" x="5060950" y="2511425"/>
          <p14:tracePt t="16793" x="5033963" y="2501900"/>
          <p14:tracePt t="16801" x="4987925" y="2501900"/>
          <p14:tracePt t="16809" x="4951413" y="2492375"/>
          <p14:tracePt t="16817" x="4887913" y="2484438"/>
          <p14:tracePt t="16825" x="4859338" y="2465388"/>
          <p14:tracePt t="16833" x="4813300" y="2465388"/>
          <p14:tracePt t="16841" x="4759325" y="2447925"/>
          <p14:tracePt t="16849" x="4732338" y="2447925"/>
          <p14:tracePt t="16857" x="4713288" y="2447925"/>
          <p14:tracePt t="16865" x="4686300" y="2447925"/>
          <p14:tracePt t="16873" x="4676775" y="2447925"/>
          <p14:tracePt t="16880" x="4667250" y="2438400"/>
          <p14:tracePt t="16961" x="4659313" y="2447925"/>
          <p14:tracePt t="16977" x="4649788" y="2465388"/>
          <p14:tracePt t="16985" x="4649788" y="2484438"/>
          <p14:tracePt t="16993" x="4630738" y="2501900"/>
          <p14:tracePt t="17009" x="4622800" y="2511425"/>
          <p14:tracePt t="17081" x="4622800" y="2528888"/>
          <p14:tracePt t="17089" x="4622800" y="2538413"/>
          <p14:tracePt t="17097" x="4622800" y="2557463"/>
          <p14:tracePt t="17105" x="4622800" y="2574925"/>
          <p14:tracePt t="17113" x="4622800" y="2601913"/>
          <p14:tracePt t="17121" x="4640263" y="2630488"/>
          <p14:tracePt t="17129" x="4649788" y="2647950"/>
          <p14:tracePt t="17137" x="4659313" y="2684463"/>
          <p14:tracePt t="17145" x="4676775" y="2703513"/>
          <p14:tracePt t="17153" x="4695825" y="2730500"/>
          <p14:tracePt t="17161" x="4695825" y="2740025"/>
          <p14:tracePt t="17169" x="4703763" y="2757488"/>
          <p14:tracePt t="17177" x="4703763" y="2776538"/>
          <p14:tracePt t="17185" x="4703763" y="2784475"/>
          <p14:tracePt t="17193" x="4713288" y="2784475"/>
          <p14:tracePt t="17201" x="4722813" y="2794000"/>
          <p14:tracePt t="17233" x="4722813" y="2803525"/>
          <p14:tracePt t="17273" x="4722813" y="2813050"/>
          <p14:tracePt t="19065" x="4713288" y="2830513"/>
          <p14:tracePt t="19073" x="4667250" y="2867025"/>
          <p14:tracePt t="19081" x="4622800" y="2876550"/>
          <p14:tracePt t="19089" x="4586288" y="2886075"/>
          <p14:tracePt t="19096" x="4576763" y="2894013"/>
          <p14:tracePt t="19105" x="4557713" y="2894013"/>
          <p14:tracePt t="19112" x="4540250" y="2913063"/>
          <p14:tracePt t="19265" x="4513263" y="2913063"/>
          <p14:tracePt t="19273" x="4467225" y="2913063"/>
          <p14:tracePt t="19281" x="4394200" y="2922588"/>
          <p14:tracePt t="19289" x="4284663" y="2940050"/>
          <p14:tracePt t="19296" x="4156075" y="2949575"/>
          <p14:tracePt t="19305" x="4037013" y="2995613"/>
          <p14:tracePt t="19312" x="3890963" y="3013075"/>
          <p14:tracePt t="19321" x="3744913" y="3059113"/>
          <p14:tracePt t="19328" x="3535363" y="3105150"/>
          <p14:tracePt t="19337" x="3316288" y="3151188"/>
          <p14:tracePt t="19344" x="3068638" y="3187700"/>
          <p14:tracePt t="19353" x="2703513" y="3251200"/>
          <p14:tracePt t="19360" x="2393950" y="3297238"/>
          <p14:tracePt t="19369" x="2219325" y="3341688"/>
          <p14:tracePt t="19377" x="1954213" y="3433763"/>
          <p14:tracePt t="19385" x="1690688" y="3506788"/>
          <p14:tracePt t="19393" x="1479550" y="3533775"/>
          <p14:tracePt t="19401" x="1250950" y="3606800"/>
          <p14:tracePt t="19409" x="1104900" y="3633788"/>
          <p14:tracePt t="19417" x="968375" y="3679825"/>
          <p14:tracePt t="19425" x="839788" y="3706813"/>
          <p14:tracePt t="19433" x="730250" y="3735388"/>
          <p14:tracePt t="19441" x="630238" y="3752850"/>
          <p14:tracePt t="19450" x="576263" y="3752850"/>
          <p14:tracePt t="19457" x="547688" y="3752850"/>
          <p14:tracePt t="19465" x="501650" y="3762375"/>
          <p14:tracePt t="19473" x="474663" y="3762375"/>
          <p14:tracePt t="19545" x="447675" y="3771900"/>
          <p14:tracePt t="19553" x="428625" y="3789363"/>
          <p14:tracePt t="19561" x="365125" y="3798888"/>
          <p14:tracePt t="19569" x="311150" y="3816350"/>
          <p14:tracePt t="19577" x="246063" y="3852863"/>
          <p14:tracePt t="19585" x="146050" y="3898900"/>
          <p14:tracePt t="19593" x="63500" y="3935413"/>
          <p14:tracePt t="21529" x="109538" y="4465638"/>
          <p14:tracePt t="21537" x="173038" y="4492625"/>
          <p14:tracePt t="21545" x="292100" y="4538663"/>
          <p14:tracePt t="21553" x="365125" y="4548188"/>
          <p14:tracePt t="21561" x="465138" y="4592638"/>
          <p14:tracePt t="21569" x="557213" y="4621213"/>
          <p14:tracePt t="21577" x="657225" y="4675188"/>
          <p14:tracePt t="21585" x="795338" y="4730750"/>
          <p14:tracePt t="21593" x="876300" y="4757738"/>
          <p14:tracePt t="21601" x="985838" y="4821238"/>
          <p14:tracePt t="21609" x="1068388" y="4840288"/>
          <p14:tracePt t="21617" x="1187450" y="4884738"/>
          <p14:tracePt t="21625" x="1279525" y="4930775"/>
          <p14:tracePt t="21633" x="1360488" y="4967288"/>
          <p14:tracePt t="21641" x="1479550" y="5013325"/>
          <p14:tracePt t="21649" x="1589088" y="5040313"/>
          <p14:tracePt t="21657" x="1681163" y="5040313"/>
          <p14:tracePt t="21666" x="1744663" y="5049838"/>
          <p14:tracePt t="21673" x="1817688" y="5049838"/>
          <p14:tracePt t="21681" x="1900238" y="5076825"/>
          <p14:tracePt t="21689" x="1954213" y="5076825"/>
          <p14:tracePt t="21697" x="2046288" y="5076825"/>
          <p14:tracePt t="21705" x="2119313" y="5076825"/>
          <p14:tracePt t="21713" x="2192338" y="5076825"/>
          <p14:tracePt t="21721" x="2255838" y="5076825"/>
          <p14:tracePt t="21729" x="2328863" y="5068888"/>
          <p14:tracePt t="21737" x="2384425" y="5068888"/>
          <p14:tracePt t="21745" x="2447925" y="5049838"/>
          <p14:tracePt t="21753" x="2466975" y="5049838"/>
          <p14:tracePt t="21761" x="2474913" y="5049838"/>
          <p14:tracePt t="21769" x="2503488" y="5049838"/>
          <p14:tracePt t="21777" x="2530475" y="5032375"/>
          <p14:tracePt t="21785" x="2566988" y="5022850"/>
          <p14:tracePt t="21793" x="2613025" y="5013325"/>
          <p14:tracePt t="21801" x="2686050" y="4995863"/>
          <p14:tracePt t="21809" x="2749550" y="4976813"/>
          <p14:tracePt t="21817" x="2822575" y="4959350"/>
          <p14:tracePt t="21825" x="2905125" y="4949825"/>
          <p14:tracePt t="21832" x="2959100" y="4940300"/>
          <p14:tracePt t="21841" x="3041650" y="4894263"/>
          <p14:tracePt t="21849" x="3087688" y="4884738"/>
          <p14:tracePt t="21857" x="3178175" y="4876800"/>
          <p14:tracePt t="21865" x="3260725" y="4830763"/>
          <p14:tracePt t="21873" x="3306763" y="4821238"/>
          <p14:tracePt t="21881" x="3352800" y="4784725"/>
          <p14:tracePt t="21889" x="3379788" y="4775200"/>
          <p14:tracePt t="21897" x="3389313" y="4767263"/>
          <p14:tracePt t="21905" x="3416300" y="4748213"/>
          <p14:tracePt t="21913" x="3416300" y="4730750"/>
          <p14:tracePt t="21921" x="3425825" y="4694238"/>
          <p14:tracePt t="21929" x="3425825" y="4675188"/>
          <p14:tracePt t="21937" x="3425825" y="4638675"/>
          <p14:tracePt t="21945" x="3425825" y="4602163"/>
          <p14:tracePt t="21953" x="3435350" y="4556125"/>
          <p14:tracePt t="21968" x="3435350" y="4529138"/>
          <p14:tracePt t="21969" x="3452813" y="4475163"/>
          <p14:tracePt t="21977" x="3462338" y="4410075"/>
          <p14:tracePt t="21985" x="3471863" y="4392613"/>
          <p14:tracePt t="21993" x="3471863" y="4356100"/>
          <p14:tracePt t="22001" x="3471863" y="4329113"/>
          <p14:tracePt t="22009" x="3471863" y="4310063"/>
          <p14:tracePt t="22017" x="3471863" y="4292600"/>
          <p14:tracePt t="22025" x="3471863" y="4273550"/>
          <p14:tracePt t="22033" x="3471863" y="4246563"/>
          <p14:tracePt t="22041" x="3471863" y="4227513"/>
          <p14:tracePt t="22049" x="3471863" y="4219575"/>
          <p14:tracePt t="22057" x="3462338" y="4191000"/>
          <p14:tracePt t="22066" x="3452813" y="4183063"/>
          <p14:tracePt t="22073" x="3435350" y="4164013"/>
          <p14:tracePt t="22081" x="3416300" y="4146550"/>
          <p14:tracePt t="22097" x="3406775" y="4137025"/>
          <p14:tracePt t="22105" x="3398838" y="4127500"/>
          <p14:tracePt t="22113" x="3389313" y="4127500"/>
          <p14:tracePt t="22121" x="3379788" y="4127500"/>
          <p14:tracePt t="22129" x="3343275" y="4100513"/>
          <p14:tracePt t="22137" x="3333750" y="4100513"/>
          <p14:tracePt t="22145" x="3306763" y="4100513"/>
          <p14:tracePt t="22153" x="3289300" y="4090988"/>
          <p14:tracePt t="22169" x="3252788" y="4090988"/>
          <p14:tracePt t="22177" x="3206750" y="4090988"/>
          <p14:tracePt t="22185" x="3151188" y="4090988"/>
          <p14:tracePt t="22193" x="3114675" y="4090988"/>
          <p14:tracePt t="22201" x="3060700" y="4090988"/>
          <p14:tracePt t="22209" x="3024188" y="4090988"/>
          <p14:tracePt t="22217" x="2968625" y="4110038"/>
          <p14:tracePt t="22225" x="2914650" y="4117975"/>
          <p14:tracePt t="22233" x="2849563" y="4127500"/>
          <p14:tracePt t="22241" x="2759075" y="4154488"/>
          <p14:tracePt t="22249" x="2676525" y="4183063"/>
          <p14:tracePt t="22257" x="2630488" y="4200525"/>
          <p14:tracePt t="22265" x="2576513" y="4219575"/>
          <p14:tracePt t="22273" x="2540000" y="4227513"/>
          <p14:tracePt t="22281" x="2511425" y="4227513"/>
          <p14:tracePt t="22289" x="2503488" y="4237038"/>
          <p14:tracePt t="22297" x="2484438" y="4246563"/>
          <p14:tracePt t="22305" x="2474913" y="4246563"/>
          <p14:tracePt t="22321" x="2474913" y="4256088"/>
          <p14:tracePt t="22329" x="2466975" y="4264025"/>
          <p14:tracePt t="22337" x="2466975" y="4273550"/>
          <p14:tracePt t="22345" x="2466975" y="4310063"/>
          <p14:tracePt t="22353" x="2466975" y="4329113"/>
          <p14:tracePt t="22361" x="2457450" y="4356100"/>
          <p14:tracePt t="22369" x="2457450" y="4392613"/>
          <p14:tracePt t="22377" x="2438400" y="4446588"/>
          <p14:tracePt t="22385" x="2401888" y="4511675"/>
          <p14:tracePt t="22393" x="2401888" y="4575175"/>
          <p14:tracePt t="22401" x="2401888" y="4629150"/>
          <p14:tracePt t="22409" x="2401888" y="4684713"/>
          <p14:tracePt t="22417" x="2401888" y="4738688"/>
          <p14:tracePt t="22425" x="2401888" y="4794250"/>
          <p14:tracePt t="22434" x="2401888" y="4830763"/>
          <p14:tracePt t="22441" x="2401888" y="4867275"/>
          <p14:tracePt t="22450" x="2401888" y="4913313"/>
          <p14:tracePt t="22457" x="2401888" y="4949825"/>
          <p14:tracePt t="22466" x="2401888" y="4976813"/>
          <p14:tracePt t="22473" x="2401888" y="5013325"/>
          <p14:tracePt t="22483" x="2401888" y="5022850"/>
          <p14:tracePt t="22489" x="2401888" y="5059363"/>
          <p14:tracePt t="22497" x="2401888" y="5076825"/>
          <p14:tracePt t="22505" x="2411413" y="5105400"/>
          <p14:tracePt t="22513" x="2411413" y="5122863"/>
          <p14:tracePt t="22521" x="2430463" y="5149850"/>
          <p14:tracePt t="22529" x="2438400" y="5168900"/>
          <p14:tracePt t="22537" x="2447925" y="5205413"/>
          <p14:tracePt t="22545" x="2466975" y="5222875"/>
          <p14:tracePt t="22553" x="2474913" y="5251450"/>
          <p14:tracePt t="22561" x="2484438" y="5268913"/>
          <p14:tracePt t="22569" x="2520950" y="5324475"/>
          <p14:tracePt t="22577" x="2540000" y="5360988"/>
          <p14:tracePt t="22585" x="2576513" y="5414963"/>
          <p14:tracePt t="22593" x="2593975" y="5461000"/>
          <p14:tracePt t="22601" x="2630488" y="5507038"/>
          <p14:tracePt t="22609" x="2640013" y="5543550"/>
          <p14:tracePt t="22617" x="2686050" y="5588000"/>
          <p14:tracePt t="22625" x="2713038" y="5634038"/>
          <p14:tracePt t="22633" x="2740025" y="5661025"/>
          <p14:tracePt t="22641" x="2776538" y="5697538"/>
          <p14:tracePt t="22649" x="2805113" y="5726113"/>
          <p14:tracePt t="22657" x="2822575" y="5743575"/>
          <p14:tracePt t="22666" x="2859088" y="5780088"/>
          <p14:tracePt t="22673" x="2905125" y="5799138"/>
          <p14:tracePt t="22681" x="2922588" y="5816600"/>
          <p14:tracePt t="22689" x="2941638" y="5826125"/>
          <p14:tracePt t="22697" x="2987675" y="5853113"/>
          <p14:tracePt t="22705" x="3014663" y="5872163"/>
          <p14:tracePt t="22713" x="3051175" y="5881688"/>
          <p14:tracePt t="22721" x="3087688" y="5908675"/>
          <p14:tracePt t="22729" x="3124200" y="5926138"/>
          <p14:tracePt t="22737" x="3160713" y="5935663"/>
          <p14:tracePt t="22745" x="3224213" y="5972175"/>
          <p14:tracePt t="22753" x="3270250" y="5981700"/>
          <p14:tracePt t="22761" x="3325813" y="5999163"/>
          <p14:tracePt t="22769" x="3370263" y="6018213"/>
          <p14:tracePt t="22777" x="3406775" y="6027738"/>
          <p14:tracePt t="22785" x="3443288" y="6027738"/>
          <p14:tracePt t="22793" x="3471863" y="6035675"/>
          <p14:tracePt t="22801" x="3489325" y="6035675"/>
          <p14:tracePt t="22809" x="3535363" y="6035675"/>
          <p14:tracePt t="22817" x="3544888" y="6045200"/>
          <p14:tracePt t="22825" x="3571875" y="6045200"/>
          <p14:tracePt t="22834" x="3581400" y="6045200"/>
          <p14:tracePt t="22841" x="3617913" y="6045200"/>
          <p14:tracePt t="22849" x="3625850" y="6045200"/>
          <p14:tracePt t="22857" x="3635375" y="6045200"/>
          <p14:tracePt t="22865" x="3654425" y="6045200"/>
          <p14:tracePt t="22873" x="3671888" y="6045200"/>
          <p14:tracePt t="22881" x="3690938" y="6035675"/>
          <p14:tracePt t="22889" x="3708400" y="6018213"/>
          <p14:tracePt t="22897" x="3727450" y="5972175"/>
          <p14:tracePt t="22905" x="3744913" y="5908675"/>
          <p14:tracePt t="22913" x="3773488" y="5872163"/>
          <p14:tracePt t="22921" x="3773488" y="5835650"/>
          <p14:tracePt t="22929" x="3781425" y="5780088"/>
          <p14:tracePt t="22937" x="3790950" y="5734050"/>
          <p14:tracePt t="22945" x="3790950" y="5697538"/>
          <p14:tracePt t="22967" x="3800475" y="5634038"/>
          <p14:tracePt t="22969" x="3827463" y="5570538"/>
          <p14:tracePt t="22977" x="3827463" y="5534025"/>
          <p14:tracePt t="22985" x="3827463" y="5497513"/>
          <p14:tracePt t="22993" x="3827463" y="5441950"/>
          <p14:tracePt t="23001" x="3827463" y="5368925"/>
          <p14:tracePt t="23009" x="3827463" y="5295900"/>
          <p14:tracePt t="23017" x="3827463" y="5222875"/>
          <p14:tracePt t="23025" x="3827463" y="5105400"/>
          <p14:tracePt t="23034" x="3827463" y="5032375"/>
          <p14:tracePt t="23041" x="3827463" y="4959350"/>
          <p14:tracePt t="23049" x="3827463" y="4848225"/>
          <p14:tracePt t="23057" x="3827463" y="4775200"/>
          <p14:tracePt t="23066" x="3827463" y="4684713"/>
          <p14:tracePt t="23073" x="3827463" y="4611688"/>
          <p14:tracePt t="23081" x="3827463" y="4548188"/>
          <p14:tracePt t="23089" x="3810000" y="4475163"/>
          <p14:tracePt t="23097" x="3800475" y="4410075"/>
          <p14:tracePt t="23105" x="3773488" y="4356100"/>
          <p14:tracePt t="23113" x="3754438" y="4292600"/>
          <p14:tracePt t="23121" x="3735388" y="4246563"/>
          <p14:tracePt t="23129" x="3698875" y="4183063"/>
          <p14:tracePt t="23137" x="3654425" y="4137025"/>
          <p14:tracePt t="23145" x="3617913" y="4100513"/>
          <p14:tracePt t="23153" x="3571875" y="4054475"/>
          <p14:tracePt t="23161" x="3525838" y="4044950"/>
          <p14:tracePt t="23169" x="3462338" y="4017963"/>
          <p14:tracePt t="23177" x="3389313" y="3981450"/>
          <p14:tracePt t="23185" x="3343275" y="3963988"/>
          <p14:tracePt t="23193" x="3279775" y="3954463"/>
          <p14:tracePt t="23201" x="3252788" y="3954463"/>
          <p14:tracePt t="23209" x="3224213" y="3954463"/>
          <p14:tracePt t="23217" x="3197225" y="3954463"/>
          <p14:tracePt t="23225" x="3187700" y="3954463"/>
          <p14:tracePt t="23234" x="3178175" y="3954463"/>
          <p14:tracePt t="23393" x="3170238" y="3944938"/>
          <p14:tracePt t="23401" x="3214688" y="3935413"/>
          <p14:tracePt t="23409" x="3343275" y="3944938"/>
          <p14:tracePt t="23417" x="3508375" y="3954463"/>
          <p14:tracePt t="23425" x="3744913" y="4008438"/>
          <p14:tracePt t="23433" x="3992563" y="4044950"/>
          <p14:tracePt t="23441" x="4202113" y="4073525"/>
          <p14:tracePt t="23450" x="4384675" y="4117975"/>
          <p14:tracePt t="23457" x="4549775" y="4183063"/>
          <p14:tracePt t="23465" x="4722813" y="4246563"/>
          <p14:tracePt t="23473" x="4851400" y="4292600"/>
          <p14:tracePt t="23484" x="4968875" y="4346575"/>
          <p14:tracePt t="23489" x="5070475" y="4402138"/>
          <p14:tracePt t="23497" x="5114925" y="4429125"/>
          <p14:tracePt t="23506" x="5180013" y="4475163"/>
          <p14:tracePt t="23513" x="5197475" y="4502150"/>
          <p14:tracePt t="23521" x="5207000" y="4519613"/>
          <p14:tracePt t="23528" x="5224463" y="4548188"/>
          <p14:tracePt t="23537" x="5243513" y="4565650"/>
          <p14:tracePt t="23544" x="5243513" y="4575175"/>
          <p14:tracePt t="23553" x="5253038" y="4592638"/>
          <p14:tracePt t="23561" x="5280025" y="4621213"/>
          <p14:tracePt t="23569" x="5280025" y="4629150"/>
          <p14:tracePt t="23577" x="5297488" y="4648200"/>
          <p14:tracePt t="23585" x="5316538" y="4657725"/>
          <p14:tracePt t="23593" x="5334000" y="4657725"/>
          <p14:tracePt t="23601" x="5380038" y="4665663"/>
          <p14:tracePt t="23609" x="5408613" y="4665663"/>
          <p14:tracePt t="23616" x="5426075" y="4665663"/>
          <p14:tracePt t="23625" x="5453063" y="4665663"/>
          <p14:tracePt t="23633" x="5462588" y="4665663"/>
          <p14:tracePt t="23641" x="5472113" y="4665663"/>
          <p14:tracePt t="23657" x="5489575" y="4657725"/>
          <p14:tracePt t="23665" x="5489575" y="4638675"/>
          <p14:tracePt t="23673" x="5489575" y="4611688"/>
          <p14:tracePt t="23680" x="5489575" y="4592638"/>
          <p14:tracePt t="23689" x="5489575" y="4565650"/>
          <p14:tracePt t="23696" x="5489575" y="4548188"/>
          <p14:tracePt t="23705" x="5489575" y="4529138"/>
          <p14:tracePt t="23713" x="5489575" y="4519613"/>
          <p14:tracePt t="23729" x="5481638" y="4502150"/>
          <p14:tracePt t="23737" x="5462588" y="4492625"/>
          <p14:tracePt t="23744" x="5453063" y="4483100"/>
          <p14:tracePt t="23753" x="5445125" y="4475163"/>
          <p14:tracePt t="23761" x="5435600" y="4456113"/>
          <p14:tracePt t="23769" x="5408613" y="4429125"/>
          <p14:tracePt t="23776" x="5370513" y="4402138"/>
          <p14:tracePt t="23785" x="5343525" y="4383088"/>
          <p14:tracePt t="23793" x="5326063" y="4356100"/>
          <p14:tracePt t="23801" x="5307013" y="4346575"/>
          <p14:tracePt t="23809" x="5270500" y="4329113"/>
          <p14:tracePt t="23817" x="5270500" y="4319588"/>
          <p14:tracePt t="23825" x="5216525" y="4300538"/>
          <p14:tracePt t="23841" x="5187950" y="4300538"/>
          <p14:tracePt t="23850" x="5170488" y="4300538"/>
          <p14:tracePt t="23857" x="5151438" y="4283075"/>
          <p14:tracePt t="23865" x="5143500" y="4283075"/>
          <p14:tracePt t="23873" x="5133975" y="4283075"/>
          <p14:tracePt t="23880" x="5114925" y="4283075"/>
          <p14:tracePt t="23889" x="5087938" y="4292600"/>
          <p14:tracePt t="23896" x="5070475" y="4292600"/>
          <p14:tracePt t="23905" x="5051425" y="4319588"/>
          <p14:tracePt t="23913" x="5014913" y="4346575"/>
          <p14:tracePt t="23921" x="4968875" y="4373563"/>
          <p14:tracePt t="23928" x="4951413" y="4383088"/>
          <p14:tracePt t="23937" x="4924425" y="4410075"/>
          <p14:tracePt t="23944" x="4859338" y="4456113"/>
          <p14:tracePt t="23967" x="4786313" y="4511675"/>
          <p14:tracePt t="23969" x="4740275" y="4519613"/>
          <p14:tracePt t="23977" x="4676775" y="4556125"/>
          <p14:tracePt t="23985" x="4640263" y="4584700"/>
          <p14:tracePt t="23993" x="4613275" y="4602163"/>
          <p14:tracePt t="24001" x="4586288" y="4621213"/>
          <p14:tracePt t="24017" x="4576763" y="4629150"/>
          <p14:tracePt t="24025" x="4576763" y="4638675"/>
          <p14:tracePt t="24033" x="4576763" y="4657725"/>
          <p14:tracePt t="24041" x="4576763" y="4665663"/>
          <p14:tracePt t="24050" x="4576763" y="4694238"/>
          <p14:tracePt t="24057" x="4576763" y="4702175"/>
          <p14:tracePt t="24065" x="4576763" y="4748213"/>
          <p14:tracePt t="24073" x="4576763" y="4784725"/>
          <p14:tracePt t="24081" x="4576763" y="4830763"/>
          <p14:tracePt t="24089" x="4576763" y="4884738"/>
          <p14:tracePt t="24097" x="4576763" y="4940300"/>
          <p14:tracePt t="24105" x="4576763" y="4967288"/>
          <p14:tracePt t="24113" x="4576763" y="5022850"/>
          <p14:tracePt t="24121" x="4576763" y="5068888"/>
          <p14:tracePt t="24128" x="4576763" y="5105400"/>
          <p14:tracePt t="24137" x="4576763" y="5149850"/>
          <p14:tracePt t="24145" x="4576763" y="5178425"/>
          <p14:tracePt t="24153" x="4576763" y="5205413"/>
          <p14:tracePt t="24161" x="4576763" y="5222875"/>
          <p14:tracePt t="24169" x="4576763" y="5251450"/>
          <p14:tracePt t="24176" x="4576763" y="5268913"/>
          <p14:tracePt t="24185" x="4576763" y="5295900"/>
          <p14:tracePt t="24193" x="4586288" y="5314950"/>
          <p14:tracePt t="24201" x="4594225" y="5351463"/>
          <p14:tracePt t="24209" x="4622800" y="5368925"/>
          <p14:tracePt t="24217" x="4640263" y="5387975"/>
          <p14:tracePt t="24225" x="4649788" y="5405438"/>
          <p14:tracePt t="24233" x="4659313" y="5451475"/>
          <p14:tracePt t="24241" x="4676775" y="5470525"/>
          <p14:tracePt t="24250" x="4703763" y="5497513"/>
          <p14:tracePt t="24257" x="4732338" y="5514975"/>
          <p14:tracePt t="24265" x="4759325" y="5551488"/>
          <p14:tracePt t="24273" x="4786313" y="5580063"/>
          <p14:tracePt t="24280" x="4851400" y="5624513"/>
          <p14:tracePt t="24289" x="4878388" y="5643563"/>
          <p14:tracePt t="24297" x="4932363" y="5680075"/>
          <p14:tracePt t="24305" x="4978400" y="5697538"/>
          <p14:tracePt t="24313" x="5041900" y="5734050"/>
          <p14:tracePt t="24321" x="5087938" y="5743575"/>
          <p14:tracePt t="24328" x="5170488" y="5789613"/>
          <p14:tracePt t="24337" x="5197475" y="5799138"/>
          <p14:tracePt t="24345" x="5253038" y="5816600"/>
          <p14:tracePt t="24353" x="5289550" y="5843588"/>
          <p14:tracePt t="24361" x="5343525" y="5853113"/>
          <p14:tracePt t="24369" x="5399088" y="5881688"/>
          <p14:tracePt t="24376" x="5462588" y="5899150"/>
          <p14:tracePt t="24385" x="5508625" y="5918200"/>
          <p14:tracePt t="24393" x="5562600" y="5926138"/>
          <p14:tracePt t="24401" x="5645150" y="5935663"/>
          <p14:tracePt t="24409" x="5708650" y="5962650"/>
          <p14:tracePt t="24417" x="5764213" y="5962650"/>
          <p14:tracePt t="24425" x="5818188" y="5972175"/>
          <p14:tracePt t="24433" x="5873750" y="5972175"/>
          <p14:tracePt t="24441" x="5973763" y="5972175"/>
          <p14:tracePt t="24449" x="6002338" y="5972175"/>
          <p14:tracePt t="24457" x="6029325" y="5972175"/>
          <p14:tracePt t="24465" x="6075363" y="5972175"/>
          <p14:tracePt t="24473" x="6092825" y="5962650"/>
          <p14:tracePt t="24483" x="6092825" y="5954713"/>
          <p14:tracePt t="24489" x="6119813" y="5954713"/>
          <p14:tracePt t="24497" x="6156325" y="5926138"/>
          <p14:tracePt t="24506" x="6184900" y="5918200"/>
          <p14:tracePt t="24513" x="6248400" y="5881688"/>
          <p14:tracePt t="24521" x="6275388" y="5843588"/>
          <p14:tracePt t="24528" x="6311900" y="5816600"/>
          <p14:tracePt t="24537" x="6338888" y="5780088"/>
          <p14:tracePt t="24544" x="6357938" y="5762625"/>
          <p14:tracePt t="24553" x="6384925" y="5707063"/>
          <p14:tracePt t="24561" x="6403975" y="5689600"/>
          <p14:tracePt t="24569" x="6440488" y="5616575"/>
          <p14:tracePt t="24577" x="6457950" y="5570538"/>
          <p14:tracePt t="24585" x="6467475" y="5524500"/>
          <p14:tracePt t="24593" x="6494463" y="5461000"/>
          <p14:tracePt t="24601" x="6503988" y="5424488"/>
          <p14:tracePt t="24609" x="6513513" y="5405438"/>
          <p14:tracePt t="24617" x="6530975" y="5351463"/>
          <p14:tracePt t="24625" x="6540500" y="5305425"/>
          <p14:tracePt t="24633" x="6559550" y="5259388"/>
          <p14:tracePt t="24641" x="6577013" y="5186363"/>
          <p14:tracePt t="24650" x="6586538" y="5122863"/>
          <p14:tracePt t="24657" x="6623050" y="5059363"/>
          <p14:tracePt t="24665" x="6640513" y="4967288"/>
          <p14:tracePt t="24673" x="6650038" y="4884738"/>
          <p14:tracePt t="24681" x="6659563" y="4857750"/>
          <p14:tracePt t="24689" x="6659563" y="4803775"/>
          <p14:tracePt t="24697" x="6659563" y="4748213"/>
          <p14:tracePt t="24705" x="6659563" y="4694238"/>
          <p14:tracePt t="24713" x="6659563" y="4629150"/>
          <p14:tracePt t="24721" x="6659563" y="4592638"/>
          <p14:tracePt t="24728" x="6659563" y="4548188"/>
          <p14:tracePt t="24737" x="6604000" y="4465638"/>
          <p14:tracePt t="24745" x="6567488" y="4438650"/>
          <p14:tracePt t="24753" x="6523038" y="4383088"/>
          <p14:tracePt t="24761" x="6494463" y="4356100"/>
          <p14:tracePt t="24769" x="6421438" y="4300538"/>
          <p14:tracePt t="24777" x="6375400" y="4283075"/>
          <p14:tracePt t="24785" x="6321425" y="4264025"/>
          <p14:tracePt t="24793" x="6257925" y="4227513"/>
          <p14:tracePt t="24801" x="6192838" y="4219575"/>
          <p14:tracePt t="24809" x="6119813" y="4210050"/>
          <p14:tracePt t="24817" x="6038850" y="4183063"/>
          <p14:tracePt t="24825" x="5946775" y="4164013"/>
          <p14:tracePt t="24833" x="5854700" y="4164013"/>
          <p14:tracePt t="24841" x="5727700" y="4154488"/>
          <p14:tracePt t="24850" x="5599113" y="4137025"/>
          <p14:tracePt t="24857" x="5462588" y="4110038"/>
          <p14:tracePt t="24865" x="5353050" y="4090988"/>
          <p14:tracePt t="24873" x="5224463" y="4081463"/>
          <p14:tracePt t="24880" x="5097463" y="4081463"/>
          <p14:tracePt t="24889" x="4968875" y="4081463"/>
          <p14:tracePt t="24897" x="4878388" y="4081463"/>
          <p14:tracePt t="24905" x="4805363" y="4081463"/>
          <p14:tracePt t="24913" x="4703763" y="4081463"/>
          <p14:tracePt t="24921" x="4649788" y="4081463"/>
          <p14:tracePt t="24928" x="4630738" y="4081463"/>
          <p14:tracePt t="24951" x="4613275" y="4081463"/>
          <p14:tracePt t="24985" x="4603750" y="4081463"/>
          <p14:tracePt t="24993" x="4594225" y="4100513"/>
          <p14:tracePt t="25001" x="4586288" y="4137025"/>
          <p14:tracePt t="25009" x="4576763" y="4173538"/>
          <p14:tracePt t="25017" x="4567238" y="4210050"/>
          <p14:tracePt t="25025" x="4530725" y="4264025"/>
          <p14:tracePt t="25033" x="4503738" y="4300538"/>
          <p14:tracePt t="25041" x="4484688" y="4319588"/>
          <p14:tracePt t="25050" x="4467225" y="4346575"/>
          <p14:tracePt t="25057" x="4448175" y="4365625"/>
          <p14:tracePt t="25065" x="4440238" y="4373563"/>
          <p14:tracePt t="25561" x="4430713" y="4410075"/>
          <p14:tracePt t="25569" x="4430713" y="4456113"/>
          <p14:tracePt t="25577" x="4430713" y="4492625"/>
          <p14:tracePt t="25585" x="4430713" y="4529138"/>
          <p14:tracePt t="25593" x="4430713" y="4565650"/>
          <p14:tracePt t="25601" x="4440238" y="4592638"/>
          <p14:tracePt t="25608" x="4448175" y="4638675"/>
          <p14:tracePt t="25617" x="4457700" y="4665663"/>
          <p14:tracePt t="25625" x="4476750" y="4711700"/>
          <p14:tracePt t="25633" x="4476750" y="4767263"/>
          <p14:tracePt t="25641" x="4503738" y="4840288"/>
          <p14:tracePt t="25649" x="4503738" y="4903788"/>
          <p14:tracePt t="25657" x="4513263" y="4995863"/>
          <p14:tracePt t="25665" x="4521200" y="5086350"/>
          <p14:tracePt t="25673" x="4540250" y="5214938"/>
          <p14:tracePt t="25680" x="4567238" y="5351463"/>
          <p14:tracePt t="25689" x="4586288" y="5461000"/>
          <p14:tracePt t="25697" x="4594225" y="5607050"/>
          <p14:tracePt t="25705" x="4594225" y="5753100"/>
          <p14:tracePt t="25713" x="4613275" y="5899150"/>
          <p14:tracePt t="25721" x="4613275" y="6027738"/>
          <p14:tracePt t="25728" x="4613275" y="6173788"/>
          <p14:tracePt t="25737" x="4613275" y="6319838"/>
          <p14:tracePt t="25744" x="4613275" y="6429375"/>
          <p14:tracePt t="25753" x="4576763" y="6529388"/>
          <p14:tracePt t="25761" x="4557713" y="6592888"/>
          <p14:tracePt t="25769" x="4513263" y="6656388"/>
          <p14:tracePt t="25777" x="4494213" y="6692900"/>
          <p14:tracePt t="25785" x="4484688" y="6721475"/>
          <p14:tracePt t="25792" x="4467225" y="6748463"/>
          <p14:tracePt t="25801" x="4448175" y="6765925"/>
          <p14:tracePt t="25809" x="4421188" y="6794500"/>
          <p14:tracePt t="25817" x="4403725" y="682148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Номер слайда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6F38EE6E-3F29-466F-9C98-E64C0A606518}" type="slidenum">
              <a:rPr lang="ru-RU" altLang="uk-UA" sz="1400"/>
              <a:pPr algn="r">
                <a:spcBef>
                  <a:spcPct val="0"/>
                </a:spcBef>
                <a:buFontTx/>
                <a:buNone/>
              </a:pPr>
              <a:t>6</a:t>
            </a:fld>
            <a:endParaRPr lang="ru-RU" altLang="uk-UA" sz="1400"/>
          </a:p>
        </p:txBody>
      </p:sp>
      <p:sp>
        <p:nvSpPr>
          <p:cNvPr id="3077" name="Text Box 9"/>
          <p:cNvSpPr txBox="1">
            <a:spLocks noChangeArrowheads="1"/>
          </p:cNvSpPr>
          <p:nvPr/>
        </p:nvSpPr>
        <p:spPr bwMode="auto">
          <a:xfrm>
            <a:off x="0" y="6573838"/>
            <a:ext cx="9144000" cy="284162"/>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uk-UA" altLang="uk-UA" sz="1200">
              <a:latin typeface="Arial" panose="020B0604020202020204" pitchFamily="34" charset="0"/>
            </a:endParaRPr>
          </a:p>
        </p:txBody>
      </p:sp>
      <p:sp>
        <p:nvSpPr>
          <p:cNvPr id="10" name="Прямоугольник 9"/>
          <p:cNvSpPr/>
          <p:nvPr/>
        </p:nvSpPr>
        <p:spPr>
          <a:xfrm>
            <a:off x="8583715" y="2839426"/>
            <a:ext cx="820381" cy="400110"/>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(2)</a:t>
            </a:r>
            <a:endParaRPr lang="ru-RU" sz="2000" dirty="0">
              <a:latin typeface="Arial" panose="020B0604020202020204" pitchFamily="34" charset="0"/>
              <a:cs typeface="Arial" panose="020B0604020202020204" pitchFamily="34" charset="0"/>
            </a:endParaRPr>
          </a:p>
        </p:txBody>
      </p:sp>
      <p:sp>
        <p:nvSpPr>
          <p:cNvPr id="11" name="Прямоугольник 10"/>
          <p:cNvSpPr/>
          <p:nvPr/>
        </p:nvSpPr>
        <p:spPr>
          <a:xfrm>
            <a:off x="8530326" y="1805197"/>
            <a:ext cx="628353" cy="400110"/>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(1)</a:t>
            </a:r>
            <a:endParaRPr lang="ru-RU" sz="2000" dirty="0">
              <a:latin typeface="Arial" panose="020B0604020202020204" pitchFamily="34" charset="0"/>
              <a:cs typeface="Arial" panose="020B0604020202020204" pitchFamily="34" charset="0"/>
            </a:endParaRPr>
          </a:p>
        </p:txBody>
      </p:sp>
      <p:sp>
        <p:nvSpPr>
          <p:cNvPr id="14" name="Прямоугольник 13"/>
          <p:cNvSpPr/>
          <p:nvPr/>
        </p:nvSpPr>
        <p:spPr>
          <a:xfrm>
            <a:off x="8548548" y="3479087"/>
            <a:ext cx="501824" cy="400110"/>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(3)</a:t>
            </a:r>
            <a:endParaRPr lang="ru-RU" sz="2000" dirty="0">
              <a:latin typeface="Arial" panose="020B0604020202020204" pitchFamily="34" charset="0"/>
              <a:cs typeface="Arial" panose="020B0604020202020204" pitchFamily="34" charset="0"/>
            </a:endParaRPr>
          </a:p>
        </p:txBody>
      </p:sp>
      <p:sp>
        <p:nvSpPr>
          <p:cNvPr id="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9" name="Прямоугольник 18"/>
          <p:cNvSpPr/>
          <p:nvPr/>
        </p:nvSpPr>
        <p:spPr>
          <a:xfrm>
            <a:off x="8548548" y="4457283"/>
            <a:ext cx="501824" cy="400110"/>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(4)</a:t>
            </a:r>
            <a:endParaRPr lang="ru-RU" sz="2000" dirty="0">
              <a:latin typeface="Arial" panose="020B0604020202020204" pitchFamily="34" charset="0"/>
              <a:cs typeface="Arial" panose="020B0604020202020204" pitchFamily="34" charset="0"/>
            </a:endParaRPr>
          </a:p>
        </p:txBody>
      </p:sp>
      <p:sp>
        <p:nvSpPr>
          <p:cNvPr id="20" name="Прямоугольник 19"/>
          <p:cNvSpPr/>
          <p:nvPr/>
        </p:nvSpPr>
        <p:spPr>
          <a:xfrm>
            <a:off x="8521700" y="5378772"/>
            <a:ext cx="501824" cy="400110"/>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(5)</a:t>
            </a:r>
            <a:endParaRPr lang="ru-RU" sz="2000" dirty="0">
              <a:latin typeface="Arial" panose="020B0604020202020204" pitchFamily="34" charset="0"/>
              <a:cs typeface="Arial" panose="020B0604020202020204" pitchFamily="34" charset="0"/>
            </a:endParaRPr>
          </a:p>
        </p:txBody>
      </p:sp>
      <p:sp>
        <p:nvSpPr>
          <p:cNvPr id="16" name="Прямоугольник 15"/>
          <p:cNvSpPr/>
          <p:nvPr/>
        </p:nvSpPr>
        <p:spPr>
          <a:xfrm>
            <a:off x="1527519" y="811605"/>
            <a:ext cx="6624736" cy="707886"/>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rPr>
              <a:t>Analytical model for the determination of damping </a:t>
            </a:r>
          </a:p>
          <a:p>
            <a:pPr algn="ctr"/>
            <a:r>
              <a:rPr lang="en-US" sz="2000" b="1" dirty="0">
                <a:latin typeface="Arial" panose="020B0604020202020204" pitchFamily="34" charset="0"/>
                <a:cs typeface="Arial" panose="020B0604020202020204" pitchFamily="34" charset="0"/>
              </a:rPr>
              <a:t>for cracked structure</a:t>
            </a:r>
            <a:endParaRPr lang="ru-RU" sz="2000" dirty="0">
              <a:latin typeface="Arial" panose="020B0604020202020204" pitchFamily="34" charset="0"/>
              <a:cs typeface="Arial" panose="020B0604020202020204" pitchFamily="34" charset="0"/>
            </a:endParaRPr>
          </a:p>
        </p:txBody>
      </p:sp>
      <p:sp>
        <p:nvSpPr>
          <p:cNvPr id="21" name="Text Box 12">
            <a:extLst>
              <a:ext uri="{FF2B5EF4-FFF2-40B4-BE49-F238E27FC236}">
                <a16:creationId xmlns:a16="http://schemas.microsoft.com/office/drawing/2014/main" id="{777434DC-5B7D-4880-A762-6CCC241ECFCF}"/>
              </a:ext>
            </a:extLst>
          </p:cNvPr>
          <p:cNvSpPr txBox="1">
            <a:spLocks noChangeArrowheads="1"/>
          </p:cNvSpPr>
          <p:nvPr/>
        </p:nvSpPr>
        <p:spPr bwMode="auto">
          <a:xfrm>
            <a:off x="0" y="-28153"/>
            <a:ext cx="9144000" cy="566309"/>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en-US" sz="1400" dirty="0">
                <a:solidFill>
                  <a:schemeClr val="bg1"/>
                </a:solidFill>
              </a:rPr>
              <a:t> 8th International Conference on Fracture, Fatigue and Wear (FFW 2020)</a:t>
            </a:r>
          </a:p>
          <a:p>
            <a:pPr algn="ctr">
              <a:buNone/>
            </a:pPr>
            <a:r>
              <a:rPr lang="en-US" sz="1400" i="1" dirty="0">
                <a:solidFill>
                  <a:schemeClr val="bg1"/>
                </a:solidFill>
              </a:rPr>
              <a:t>Ghent, Belgium, August 26-27, 2020, Online conference</a:t>
            </a:r>
            <a:endParaRPr lang="en-GB" altLang="uk-UA" sz="1300" b="1" dirty="0">
              <a:solidFill>
                <a:schemeClr val="bg1"/>
              </a:solidFill>
              <a:latin typeface="Arial" panose="020B0604020202020204" pitchFamily="34" charset="0"/>
              <a:cs typeface="Arial" panose="020B0604020202020204" pitchFamily="34" charset="0"/>
            </a:endParaRPr>
          </a:p>
        </p:txBody>
      </p:sp>
      <p:graphicFrame>
        <p:nvGraphicFramePr>
          <p:cNvPr id="4" name="Объект 3">
            <a:extLst>
              <a:ext uri="{FF2B5EF4-FFF2-40B4-BE49-F238E27FC236}">
                <a16:creationId xmlns:a16="http://schemas.microsoft.com/office/drawing/2014/main" id="{8E8FB55D-B368-47E9-B750-08A041FB6B6A}"/>
              </a:ext>
            </a:extLst>
          </p:cNvPr>
          <p:cNvGraphicFramePr>
            <a:graphicFrameLocks noChangeAspect="1"/>
          </p:cNvGraphicFramePr>
          <p:nvPr>
            <p:extLst>
              <p:ext uri="{D42A27DB-BD31-4B8C-83A1-F6EECF244321}">
                <p14:modId xmlns:p14="http://schemas.microsoft.com/office/powerpoint/2010/main" val="548551931"/>
              </p:ext>
            </p:extLst>
          </p:nvPr>
        </p:nvGraphicFramePr>
        <p:xfrm>
          <a:off x="2576513" y="1844675"/>
          <a:ext cx="3724275" cy="412750"/>
        </p:xfrm>
        <a:graphic>
          <a:graphicData uri="http://schemas.openxmlformats.org/presentationml/2006/ole">
            <mc:AlternateContent xmlns:mc="http://schemas.openxmlformats.org/markup-compatibility/2006">
              <mc:Choice xmlns:v="urn:schemas-microsoft-com:vml" Requires="v">
                <p:oleObj spid="_x0000_s73944" r:id="rId6" imgW="1727200" imgH="190500" progId="Equation.3">
                  <p:embed/>
                </p:oleObj>
              </mc:Choice>
              <mc:Fallback>
                <p:oleObj r:id="rId6" imgW="1727200" imgH="1905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6513" y="1844675"/>
                        <a:ext cx="3724275" cy="412750"/>
                      </a:xfrm>
                      <a:prstGeom prst="rect">
                        <a:avLst/>
                      </a:prstGeom>
                      <a:noFill/>
                    </p:spPr>
                  </p:pic>
                </p:oleObj>
              </mc:Fallback>
            </mc:AlternateContent>
          </a:graphicData>
        </a:graphic>
      </p:graphicFrame>
      <p:graphicFrame>
        <p:nvGraphicFramePr>
          <p:cNvPr id="6" name="Объект 5">
            <a:extLst>
              <a:ext uri="{FF2B5EF4-FFF2-40B4-BE49-F238E27FC236}">
                <a16:creationId xmlns:a16="http://schemas.microsoft.com/office/drawing/2014/main" id="{65D6B121-18FC-44D4-A014-17225C75A397}"/>
              </a:ext>
            </a:extLst>
          </p:cNvPr>
          <p:cNvGraphicFramePr>
            <a:graphicFrameLocks noChangeAspect="1"/>
          </p:cNvGraphicFramePr>
          <p:nvPr>
            <p:extLst>
              <p:ext uri="{D42A27DB-BD31-4B8C-83A1-F6EECF244321}">
                <p14:modId xmlns:p14="http://schemas.microsoft.com/office/powerpoint/2010/main" val="2767942409"/>
              </p:ext>
            </p:extLst>
          </p:nvPr>
        </p:nvGraphicFramePr>
        <p:xfrm>
          <a:off x="300723" y="2556264"/>
          <a:ext cx="8196280" cy="507859"/>
        </p:xfrm>
        <a:graphic>
          <a:graphicData uri="http://schemas.openxmlformats.org/presentationml/2006/ole">
            <mc:AlternateContent xmlns:mc="http://schemas.openxmlformats.org/markup-compatibility/2006">
              <mc:Choice xmlns:v="urn:schemas-microsoft-com:vml" Requires="v">
                <p:oleObj spid="_x0000_s73945" r:id="rId8" imgW="3683000" imgH="228600" progId="Equation.3">
                  <p:embed/>
                </p:oleObj>
              </mc:Choice>
              <mc:Fallback>
                <p:oleObj r:id="rId8" imgW="3683000" imgH="2286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723" y="2556264"/>
                        <a:ext cx="8196280" cy="507859"/>
                      </a:xfrm>
                      <a:prstGeom prst="rect">
                        <a:avLst/>
                      </a:prstGeom>
                      <a:noFill/>
                    </p:spPr>
                  </p:pic>
                </p:oleObj>
              </mc:Fallback>
            </mc:AlternateContent>
          </a:graphicData>
        </a:graphic>
      </p:graphicFrame>
      <p:graphicFrame>
        <p:nvGraphicFramePr>
          <p:cNvPr id="9" name="Объект 8">
            <a:extLst>
              <a:ext uri="{FF2B5EF4-FFF2-40B4-BE49-F238E27FC236}">
                <a16:creationId xmlns:a16="http://schemas.microsoft.com/office/drawing/2014/main" id="{1946F559-B6E2-4635-A84F-7114C2D527BA}"/>
              </a:ext>
            </a:extLst>
          </p:cNvPr>
          <p:cNvGraphicFramePr>
            <a:graphicFrameLocks noChangeAspect="1"/>
          </p:cNvGraphicFramePr>
          <p:nvPr>
            <p:extLst>
              <p:ext uri="{D42A27DB-BD31-4B8C-83A1-F6EECF244321}">
                <p14:modId xmlns:p14="http://schemas.microsoft.com/office/powerpoint/2010/main" val="4229251738"/>
              </p:ext>
            </p:extLst>
          </p:nvPr>
        </p:nvGraphicFramePr>
        <p:xfrm>
          <a:off x="1097786" y="3451251"/>
          <a:ext cx="6602154" cy="507858"/>
        </p:xfrm>
        <a:graphic>
          <a:graphicData uri="http://schemas.openxmlformats.org/presentationml/2006/ole">
            <mc:AlternateContent xmlns:mc="http://schemas.openxmlformats.org/markup-compatibility/2006">
              <mc:Choice xmlns:v="urn:schemas-microsoft-com:vml" Requires="v">
                <p:oleObj spid="_x0000_s73946" r:id="rId10" imgW="2971800" imgH="228600" progId="Equation.3">
                  <p:embed/>
                </p:oleObj>
              </mc:Choice>
              <mc:Fallback>
                <p:oleObj r:id="rId10" imgW="2971800" imgH="228600" progId="Equation.3">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7786" y="3451251"/>
                        <a:ext cx="6602154" cy="507858"/>
                      </a:xfrm>
                      <a:prstGeom prst="rect">
                        <a:avLst/>
                      </a:prstGeom>
                      <a:noFill/>
                    </p:spPr>
                  </p:pic>
                </p:oleObj>
              </mc:Fallback>
            </mc:AlternateContent>
          </a:graphicData>
        </a:graphic>
      </p:graphicFrame>
      <p:graphicFrame>
        <p:nvGraphicFramePr>
          <p:cNvPr id="13" name="Объект 12">
            <a:extLst>
              <a:ext uri="{FF2B5EF4-FFF2-40B4-BE49-F238E27FC236}">
                <a16:creationId xmlns:a16="http://schemas.microsoft.com/office/drawing/2014/main" id="{D9009367-3175-41FB-B6CE-BE30F0CEF209}"/>
              </a:ext>
            </a:extLst>
          </p:cNvPr>
          <p:cNvGraphicFramePr>
            <a:graphicFrameLocks noChangeAspect="1"/>
          </p:cNvGraphicFramePr>
          <p:nvPr>
            <p:extLst>
              <p:ext uri="{D42A27DB-BD31-4B8C-83A1-F6EECF244321}">
                <p14:modId xmlns:p14="http://schemas.microsoft.com/office/powerpoint/2010/main" val="4005061338"/>
              </p:ext>
            </p:extLst>
          </p:nvPr>
        </p:nvGraphicFramePr>
        <p:xfrm>
          <a:off x="827584" y="4366350"/>
          <a:ext cx="6940726" cy="507858"/>
        </p:xfrm>
        <a:graphic>
          <a:graphicData uri="http://schemas.openxmlformats.org/presentationml/2006/ole">
            <mc:AlternateContent xmlns:mc="http://schemas.openxmlformats.org/markup-compatibility/2006">
              <mc:Choice xmlns:v="urn:schemas-microsoft-com:vml" Requires="v">
                <p:oleObj spid="_x0000_s73947" r:id="rId12" imgW="3124200" imgH="228600" progId="Equation.3">
                  <p:embed/>
                </p:oleObj>
              </mc:Choice>
              <mc:Fallback>
                <p:oleObj r:id="rId12" imgW="3124200" imgH="228600" progId="Equation.3">
                  <p:embed/>
                  <p:pic>
                    <p:nvPicPr>
                      <p:cNvPr id="0"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7584" y="4366350"/>
                        <a:ext cx="6940726" cy="507858"/>
                      </a:xfrm>
                      <a:prstGeom prst="rect">
                        <a:avLst/>
                      </a:prstGeom>
                      <a:noFill/>
                    </p:spPr>
                  </p:pic>
                </p:oleObj>
              </mc:Fallback>
            </mc:AlternateContent>
          </a:graphicData>
        </a:graphic>
      </p:graphicFrame>
      <p:graphicFrame>
        <p:nvGraphicFramePr>
          <p:cNvPr id="17" name="Объект 16">
            <a:extLst>
              <a:ext uri="{FF2B5EF4-FFF2-40B4-BE49-F238E27FC236}">
                <a16:creationId xmlns:a16="http://schemas.microsoft.com/office/drawing/2014/main" id="{E2872EC0-8B24-4780-9FC2-295931433638}"/>
              </a:ext>
            </a:extLst>
          </p:cNvPr>
          <p:cNvGraphicFramePr>
            <a:graphicFrameLocks noChangeAspect="1"/>
          </p:cNvGraphicFramePr>
          <p:nvPr>
            <p:extLst>
              <p:ext uri="{D42A27DB-BD31-4B8C-83A1-F6EECF244321}">
                <p14:modId xmlns:p14="http://schemas.microsoft.com/office/powerpoint/2010/main" val="1533241722"/>
              </p:ext>
            </p:extLst>
          </p:nvPr>
        </p:nvGraphicFramePr>
        <p:xfrm>
          <a:off x="1873680" y="5281449"/>
          <a:ext cx="5050366" cy="507858"/>
        </p:xfrm>
        <a:graphic>
          <a:graphicData uri="http://schemas.openxmlformats.org/presentationml/2006/ole">
            <mc:AlternateContent xmlns:mc="http://schemas.openxmlformats.org/markup-compatibility/2006">
              <mc:Choice xmlns:v="urn:schemas-microsoft-com:vml" Requires="v">
                <p:oleObj spid="_x0000_s73948" r:id="rId14" imgW="2273300" imgH="228600" progId="Equation.3">
                  <p:embed/>
                </p:oleObj>
              </mc:Choice>
              <mc:Fallback>
                <p:oleObj r:id="rId14" imgW="2273300" imgH="228600" progId="Equation.3">
                  <p:embed/>
                  <p:pic>
                    <p:nvPicPr>
                      <p:cNvPr id="0" name="Object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73680" y="5281449"/>
                        <a:ext cx="5050366" cy="507858"/>
                      </a:xfrm>
                      <a:prstGeom prst="rect">
                        <a:avLst/>
                      </a:prstGeom>
                      <a:noFill/>
                    </p:spPr>
                  </p:pic>
                </p:oleObj>
              </mc:Fallback>
            </mc:AlternateContent>
          </a:graphicData>
        </a:graphic>
      </p:graphicFrame>
      <p:pic>
        <p:nvPicPr>
          <p:cNvPr id="3" name="Звук 2">
            <a:hlinkClick r:id="" action="ppaction://media"/>
            <a:extLst>
              <a:ext uri="{FF2B5EF4-FFF2-40B4-BE49-F238E27FC236}">
                <a16:creationId xmlns:a16="http://schemas.microsoft.com/office/drawing/2014/main" id="{9808BCD7-90D6-4264-AC89-C81A25688C3C}"/>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43569238"/>
      </p:ext>
    </p:extLst>
  </p:cSld>
  <p:clrMapOvr>
    <a:masterClrMapping/>
  </p:clrMapOvr>
  <mc:AlternateContent xmlns:mc="http://schemas.openxmlformats.org/markup-compatibility/2006">
    <mc:Choice xmlns:p14="http://schemas.microsoft.com/office/powerpoint/2010/main" Requires="p14">
      <p:transition spd="slow" p14:dur="2000" advTm="99003"/>
    </mc:Choice>
    <mc:Fallback>
      <p:transition spd="slow" advTm="99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0782" x="238125" y="1689100"/>
          <p14:tracePt t="20790" x="365125" y="1689100"/>
          <p14:tracePt t="20798" x="438150" y="1689100"/>
          <p14:tracePt t="20806" x="547688" y="1689100"/>
          <p14:tracePt t="20814" x="639763" y="1689100"/>
          <p14:tracePt t="20822" x="730250" y="1689100"/>
          <p14:tracePt t="20831" x="785813" y="1689100"/>
          <p14:tracePt t="20838" x="839788" y="1689100"/>
          <p14:tracePt t="20848" x="885825" y="1689100"/>
          <p14:tracePt t="20854" x="912813" y="1689100"/>
          <p14:tracePt t="20862" x="958850" y="1689100"/>
          <p14:tracePt t="20870" x="977900" y="1689100"/>
          <p14:tracePt t="20878" x="1014413" y="1689100"/>
          <p14:tracePt t="20886" x="1041400" y="1689100"/>
          <p14:tracePt t="20896" x="1058863" y="1689100"/>
          <p14:tracePt t="20903" x="1068388" y="1689100"/>
          <p14:tracePt t="20910" x="1087438" y="1689100"/>
          <p14:tracePt t="20918" x="1104900" y="1698625"/>
          <p14:tracePt t="20926" x="1133475" y="1708150"/>
          <p14:tracePt t="20934" x="1141413" y="1708150"/>
          <p14:tracePt t="20942" x="1177925" y="1708150"/>
          <p14:tracePt t="20950" x="1196975" y="1716088"/>
          <p14:tracePt t="20958" x="1223963" y="1716088"/>
          <p14:tracePt t="20966" x="1243013" y="1735138"/>
          <p14:tracePt t="20974" x="1250950" y="1735138"/>
          <p14:tracePt t="20982" x="1279525" y="1735138"/>
          <p14:tracePt t="20990" x="1296988" y="1735138"/>
          <p14:tracePt t="20998" x="1316038" y="1744663"/>
          <p14:tracePt t="21006" x="1323975" y="1744663"/>
          <p14:tracePt t="21022" x="1343025" y="1752600"/>
          <p14:tracePt t="21038" x="1360488" y="1752600"/>
          <p14:tracePt t="21048" x="1370013" y="1762125"/>
          <p14:tracePt t="21054" x="1379538" y="1762125"/>
          <p14:tracePt t="21064" x="1379538" y="1771650"/>
          <p14:tracePt t="21070" x="1397000" y="1789113"/>
          <p14:tracePt t="21078" x="1416050" y="1798638"/>
          <p14:tracePt t="21086" x="1433513" y="1808163"/>
          <p14:tracePt t="21093" x="1470025" y="1825625"/>
          <p14:tracePt t="21102" x="1479550" y="1835150"/>
          <p14:tracePt t="21109" x="1506538" y="1844675"/>
          <p14:tracePt t="21118" x="1525588" y="1854200"/>
          <p14:tracePt t="21126" x="1562100" y="1881188"/>
          <p14:tracePt t="21134" x="1598613" y="1890713"/>
          <p14:tracePt t="21142" x="1625600" y="1898650"/>
          <p14:tracePt t="21150" x="1654175" y="1908175"/>
          <p14:tracePt t="21158" x="1671638" y="1908175"/>
          <p14:tracePt t="21166" x="1698625" y="1908175"/>
          <p14:tracePt t="21174" x="1727200" y="1927225"/>
          <p14:tracePt t="21198" x="1735138" y="1927225"/>
          <p14:tracePt t="21214" x="1744663" y="1927225"/>
          <p14:tracePt t="21230" x="1763713" y="1927225"/>
          <p14:tracePt t="21238" x="1781175" y="1927225"/>
          <p14:tracePt t="21248" x="1790700" y="1935163"/>
          <p14:tracePt t="21254" x="1808163" y="1935163"/>
          <p14:tracePt t="21263" x="1836738" y="1944688"/>
          <p14:tracePt t="21270" x="1873250" y="1944688"/>
          <p14:tracePt t="21278" x="1900238" y="1954213"/>
          <p14:tracePt t="21286" x="1936750" y="1954213"/>
          <p14:tracePt t="21293" x="1990725" y="1981200"/>
          <p14:tracePt t="21302" x="2009775" y="1981200"/>
          <p14:tracePt t="21309" x="2036763" y="1981200"/>
          <p14:tracePt t="21318" x="2082800" y="1990725"/>
          <p14:tracePt t="21326" x="2100263" y="1990725"/>
          <p14:tracePt t="21334" x="2128838" y="1990725"/>
          <p14:tracePt t="21342" x="2146300" y="1990725"/>
          <p14:tracePt t="21350" x="2155825" y="1990725"/>
          <p14:tracePt t="21374" x="2174875" y="1990725"/>
          <p14:tracePt t="21390" x="2182813" y="1990725"/>
          <p14:tracePt t="21406" x="2192338" y="1990725"/>
          <p14:tracePt t="21414" x="2211388" y="1990725"/>
          <p14:tracePt t="21422" x="2228850" y="2000250"/>
          <p14:tracePt t="21438" x="2238375" y="2000250"/>
          <p14:tracePt t="21448" x="2255838" y="2000250"/>
          <p14:tracePt t="21454" x="2265363" y="2000250"/>
          <p14:tracePt t="21566" x="2274888" y="2000250"/>
          <p14:tracePt t="21574" x="2274888" y="2009775"/>
          <p14:tracePt t="21582" x="2320925" y="2027238"/>
          <p14:tracePt t="21590" x="2347913" y="2027238"/>
          <p14:tracePt t="21598" x="2365375" y="2036763"/>
          <p14:tracePt t="21606" x="2393950" y="2036763"/>
          <p14:tracePt t="21614" x="2401888" y="2036763"/>
          <p14:tracePt t="21622" x="2420938" y="2046288"/>
          <p14:tracePt t="21638" x="2438400" y="2046288"/>
          <p14:tracePt t="24270" x="2466975" y="2082800"/>
          <p14:tracePt t="24278" x="2493963" y="2127250"/>
          <p14:tracePt t="24286" x="2511425" y="2146300"/>
          <p14:tracePt t="24294" x="2547938" y="2209800"/>
          <p14:tracePt t="24302" x="2584450" y="2255838"/>
          <p14:tracePt t="24310" x="2613025" y="2282825"/>
          <p14:tracePt t="24318" x="2630488" y="2301875"/>
          <p14:tracePt t="24326" x="2640013" y="2309813"/>
          <p14:tracePt t="24334" x="2657475" y="2338388"/>
          <p14:tracePt t="24342" x="2667000" y="2346325"/>
          <p14:tracePt t="24350" x="2676525" y="2355850"/>
          <p14:tracePt t="24358" x="2686050" y="2374900"/>
          <p14:tracePt t="24366" x="2703513" y="2392363"/>
          <p14:tracePt t="24374" x="2722563" y="2401888"/>
          <p14:tracePt t="24382" x="2749550" y="2411413"/>
          <p14:tracePt t="24390" x="2768600" y="2419350"/>
          <p14:tracePt t="24398" x="2786063" y="2428875"/>
          <p14:tracePt t="24406" x="2805113" y="2438400"/>
          <p14:tracePt t="24414" x="2841625" y="2447925"/>
          <p14:tracePt t="24422" x="2859088" y="2447925"/>
          <p14:tracePt t="24431" x="2895600" y="2455863"/>
          <p14:tracePt t="24438" x="2914650" y="2455863"/>
          <p14:tracePt t="24448" x="2941638" y="2484438"/>
          <p14:tracePt t="24454" x="2959100" y="2484438"/>
          <p14:tracePt t="24464" x="2978150" y="2484438"/>
          <p14:tracePt t="24470" x="2995613" y="2484438"/>
          <p14:tracePt t="24478" x="3024188" y="2484438"/>
          <p14:tracePt t="24486" x="3051175" y="2484438"/>
          <p14:tracePt t="24494" x="3078163" y="2465388"/>
          <p14:tracePt t="24502" x="3105150" y="2465388"/>
          <p14:tracePt t="24510" x="3151188" y="2455863"/>
          <p14:tracePt t="24518" x="3178175" y="2438400"/>
          <p14:tracePt t="24526" x="3206750" y="2419350"/>
          <p14:tracePt t="24534" x="3270250" y="2411413"/>
          <p14:tracePt t="24542" x="3325813" y="2392363"/>
          <p14:tracePt t="24550" x="3370263" y="2374900"/>
          <p14:tracePt t="24558" x="3425825" y="2365375"/>
          <p14:tracePt t="24566" x="3489325" y="2365375"/>
          <p14:tracePt t="24574" x="3525838" y="2365375"/>
          <p14:tracePt t="24582" x="3571875" y="2346325"/>
          <p14:tracePt t="24590" x="3608388" y="2346325"/>
          <p14:tracePt t="24598" x="3635375" y="2346325"/>
          <p14:tracePt t="24606" x="3681413" y="2328863"/>
          <p14:tracePt t="24614" x="3727450" y="2328863"/>
          <p14:tracePt t="24622" x="3744913" y="2328863"/>
          <p14:tracePt t="24631" x="3773488" y="2328863"/>
          <p14:tracePt t="24638" x="3781425" y="2328863"/>
          <p14:tracePt t="24686" x="3800475" y="2319338"/>
          <p14:tracePt t="24710" x="3800475" y="2309813"/>
          <p14:tracePt t="25102" x="3790950" y="2309813"/>
          <p14:tracePt t="25110" x="3781425" y="2309813"/>
          <p14:tracePt t="25126" x="3773488" y="2309813"/>
          <p14:tracePt t="25134" x="3763963" y="2309813"/>
          <p14:tracePt t="25142" x="3754438" y="2319338"/>
          <p14:tracePt t="25166" x="3744913" y="2319338"/>
          <p14:tracePt t="25182" x="3744913" y="2328863"/>
          <p14:tracePt t="33646" x="3754438" y="2355850"/>
          <p14:tracePt t="33654" x="3781425" y="2382838"/>
          <p14:tracePt t="33663" x="3827463" y="2411413"/>
          <p14:tracePt t="33670" x="3854450" y="2428875"/>
          <p14:tracePt t="33686" x="3863975" y="2438400"/>
          <p14:tracePt t="33702" x="3883025" y="2438400"/>
          <p14:tracePt t="33710" x="3890963" y="2447925"/>
          <p14:tracePt t="33718" x="3910013" y="2455863"/>
          <p14:tracePt t="33726" x="3919538" y="2455863"/>
          <p14:tracePt t="33742" x="3927475" y="2455863"/>
          <p14:tracePt t="33750" x="3937000" y="2465388"/>
          <p14:tracePt t="33790" x="3946525" y="2465388"/>
          <p14:tracePt t="33798" x="3963988" y="2465388"/>
          <p14:tracePt t="33806" x="3973513" y="2465388"/>
          <p14:tracePt t="33814" x="3992563" y="2474913"/>
          <p14:tracePt t="33822" x="4046538" y="2484438"/>
          <p14:tracePt t="33831" x="4073525" y="2484438"/>
          <p14:tracePt t="33838" x="4119563" y="2511425"/>
          <p14:tracePt t="33848" x="4146550" y="2511425"/>
          <p14:tracePt t="33854" x="4192588" y="2520950"/>
          <p14:tracePt t="33863" x="4219575" y="2528888"/>
          <p14:tracePt t="33870" x="4238625" y="2528888"/>
          <p14:tracePt t="33878" x="4275138" y="2538413"/>
          <p14:tracePt t="33886" x="4348163" y="2538413"/>
          <p14:tracePt t="33897" x="4411663" y="2538413"/>
          <p14:tracePt t="33903" x="4484688" y="2538413"/>
          <p14:tracePt t="33910" x="4521200" y="2538413"/>
          <p14:tracePt t="33919" x="4567238" y="2538413"/>
          <p14:tracePt t="33926" x="4630738" y="2501900"/>
          <p14:tracePt t="33934" x="4676775" y="2474913"/>
          <p14:tracePt t="33942" x="4740275" y="2455863"/>
          <p14:tracePt t="33950" x="4795838" y="2428875"/>
          <p14:tracePt t="33958" x="4841875" y="2419350"/>
          <p14:tracePt t="33966" x="4887913" y="2392363"/>
          <p14:tracePt t="33974" x="4951413" y="2374900"/>
          <p14:tracePt t="33982" x="4987925" y="2374900"/>
          <p14:tracePt t="33990" x="5041900" y="2374900"/>
          <p14:tracePt t="33998" x="5087938" y="2355850"/>
          <p14:tracePt t="34006" x="5143500" y="2355850"/>
          <p14:tracePt t="34014" x="5207000" y="2338388"/>
          <p14:tracePt t="34022" x="5243513" y="2338388"/>
          <p14:tracePt t="34031" x="5260975" y="2328863"/>
          <p14:tracePt t="34038" x="5307013" y="2328863"/>
          <p14:tracePt t="34048" x="5326063" y="2328863"/>
          <p14:tracePt t="34054" x="5353050" y="2319338"/>
          <p14:tracePt t="34062" x="5370513" y="2309813"/>
          <p14:tracePt t="34070" x="5416550" y="2282825"/>
          <p14:tracePt t="34078" x="5472113" y="2273300"/>
          <p14:tracePt t="34086" x="5518150" y="2265363"/>
          <p14:tracePt t="34094" x="5581650" y="2246313"/>
          <p14:tracePt t="34102" x="5627688" y="2228850"/>
          <p14:tracePt t="34110" x="5654675" y="2228850"/>
          <p14:tracePt t="34118" x="5681663" y="2228850"/>
          <p14:tracePt t="34126" x="5691188" y="2228850"/>
          <p14:tracePt t="34134" x="5708650" y="2219325"/>
          <p14:tracePt t="34214" x="5708650" y="2228850"/>
          <p14:tracePt t="34222" x="5708650" y="2236788"/>
          <p14:tracePt t="34230" x="5708650" y="2246313"/>
          <p14:tracePt t="34238" x="5718175" y="2265363"/>
          <p14:tracePt t="34248" x="5727700" y="2273300"/>
          <p14:tracePt t="34254" x="5727700" y="2292350"/>
          <p14:tracePt t="39254" x="5718175" y="2309813"/>
          <p14:tracePt t="39263" x="5691188" y="2319338"/>
          <p14:tracePt t="39270" x="5664200" y="2355850"/>
          <p14:tracePt t="39279" x="5654675" y="2365375"/>
          <p14:tracePt t="39294" x="5635625" y="2374900"/>
          <p14:tracePt t="39302" x="5627688" y="2382838"/>
          <p14:tracePt t="39310" x="5608638" y="2401888"/>
          <p14:tracePt t="39318" x="5572125" y="2447925"/>
          <p14:tracePt t="39326" x="5562600" y="2455863"/>
          <p14:tracePt t="39334" x="5526088" y="2501900"/>
          <p14:tracePt t="39342" x="5518150" y="2528888"/>
          <p14:tracePt t="39350" x="5508625" y="2538413"/>
          <p14:tracePt t="39358" x="5481638" y="2565400"/>
          <p14:tracePt t="39366" x="5472113" y="2574925"/>
          <p14:tracePt t="39374" x="5453063" y="2593975"/>
          <p14:tracePt t="39382" x="5435600" y="2601913"/>
          <p14:tracePt t="39390" x="5426075" y="2601913"/>
          <p14:tracePt t="39398" x="5399088" y="2611438"/>
          <p14:tracePt t="39430" x="5389563" y="2611438"/>
          <p14:tracePt t="39454" x="5370513" y="2611438"/>
          <p14:tracePt t="39470" x="5353050" y="2611438"/>
          <p14:tracePt t="39478" x="5326063" y="2611438"/>
          <p14:tracePt t="39486" x="5307013" y="2611438"/>
          <p14:tracePt t="39494" x="5280025" y="2611438"/>
          <p14:tracePt t="39502" x="5260975" y="2611438"/>
          <p14:tracePt t="39510" x="5243513" y="2611438"/>
          <p14:tracePt t="39518" x="5216525" y="2611438"/>
          <p14:tracePt t="39526" x="5170488" y="2611438"/>
          <p14:tracePt t="39534" x="5133975" y="2611438"/>
          <p14:tracePt t="39542" x="5097463" y="2611438"/>
          <p14:tracePt t="39550" x="5060950" y="2593975"/>
          <p14:tracePt t="39558" x="5051425" y="2584450"/>
          <p14:tracePt t="39566" x="5033963" y="2574925"/>
          <p14:tracePt t="39574" x="5024438" y="2574925"/>
          <p14:tracePt t="39582" x="5014913" y="2565400"/>
          <p14:tracePt t="39598" x="5005388" y="2557463"/>
          <p14:tracePt t="39606" x="4997450" y="2557463"/>
          <p14:tracePt t="39622" x="4997450" y="2547938"/>
          <p14:tracePt t="39631" x="4987925" y="2547938"/>
          <p14:tracePt t="39638" x="4978400" y="2538413"/>
          <p14:tracePt t="39648" x="4968875" y="2538413"/>
          <p14:tracePt t="39654" x="4932363" y="2528888"/>
          <p14:tracePt t="39670" x="4905375" y="2511425"/>
          <p14:tracePt t="39678" x="4895850" y="2511425"/>
          <p14:tracePt t="39686" x="4878388" y="2511425"/>
          <p14:tracePt t="39694" x="4851400" y="2501900"/>
          <p14:tracePt t="39710" x="4832350" y="2492375"/>
          <p14:tracePt t="39718" x="4822825" y="2492375"/>
          <p14:tracePt t="39726" x="4805363" y="2484438"/>
          <p14:tracePt t="39750" x="4786313" y="2474913"/>
          <p14:tracePt t="39766" x="4776788" y="2465388"/>
          <p14:tracePt t="39774" x="4776788" y="2455863"/>
          <p14:tracePt t="39782" x="4759325" y="2438400"/>
          <p14:tracePt t="39798" x="4749800" y="2428875"/>
          <p14:tracePt t="39806" x="4749800" y="2419350"/>
          <p14:tracePt t="39815" x="4740275" y="2411413"/>
          <p14:tracePt t="39950" x="4713288" y="2401888"/>
          <p14:tracePt t="39966" x="4703763" y="2401888"/>
          <p14:tracePt t="39974" x="4676775" y="2392363"/>
          <p14:tracePt t="39998" x="4667250" y="2392363"/>
          <p14:tracePt t="40014" x="4659313" y="2392363"/>
          <p14:tracePt t="40022" x="4640263" y="2392363"/>
          <p14:tracePt t="40038" x="4622800" y="2392363"/>
          <p14:tracePt t="40062" x="4603750" y="2392363"/>
          <p14:tracePt t="40078" x="4594225" y="2392363"/>
          <p14:tracePt t="40086" x="4586288" y="2392363"/>
          <p14:tracePt t="45006" x="4549775" y="2392363"/>
          <p14:tracePt t="45014" x="4521200" y="2392363"/>
          <p14:tracePt t="45022" x="4494213" y="2401888"/>
          <p14:tracePt t="45030" x="4457700" y="2419350"/>
          <p14:tracePt t="45038" x="4430713" y="2428875"/>
          <p14:tracePt t="45048" x="4403725" y="2438400"/>
          <p14:tracePt t="45054" x="4357688" y="2474913"/>
          <p14:tracePt t="45062" x="4292600" y="2484438"/>
          <p14:tracePt t="45070" x="4248150" y="2501900"/>
          <p14:tracePt t="45078" x="4202113" y="2528888"/>
          <p14:tracePt t="45086" x="4165600" y="2538413"/>
          <p14:tracePt t="45094" x="4129088" y="2538413"/>
          <p14:tracePt t="45102" x="4110038" y="2547938"/>
          <p14:tracePt t="45110" x="4083050" y="2547938"/>
          <p14:tracePt t="45118" x="4073525" y="2547938"/>
          <p14:tracePt t="45126" x="4065588" y="2547938"/>
          <p14:tracePt t="45134" x="4046538" y="2547938"/>
          <p14:tracePt t="45142" x="4037013" y="2547938"/>
          <p14:tracePt t="45150" x="4029075" y="2557463"/>
          <p14:tracePt t="45158" x="4019550" y="2557463"/>
          <p14:tracePt t="45166" x="4000500" y="2557463"/>
          <p14:tracePt t="45174" x="3983038" y="2557463"/>
          <p14:tracePt t="45182" x="3963988" y="2565400"/>
          <p14:tracePt t="45190" x="3946525" y="2574925"/>
          <p14:tracePt t="45198" x="3927475" y="2574925"/>
          <p14:tracePt t="45206" x="3910013" y="2574925"/>
          <p14:tracePt t="45215" x="3890963" y="2574925"/>
          <p14:tracePt t="45222" x="3863975" y="2574925"/>
          <p14:tracePt t="45231" x="3846513" y="2574925"/>
          <p14:tracePt t="45238" x="3810000" y="2574925"/>
          <p14:tracePt t="45248" x="3790950" y="2565400"/>
          <p14:tracePt t="45254" x="3754438" y="2557463"/>
          <p14:tracePt t="45262" x="3717925" y="2528888"/>
          <p14:tracePt t="45270" x="3690938" y="2511425"/>
          <p14:tracePt t="45286" x="3690938" y="2501900"/>
          <p14:tracePt t="45294" x="3681413" y="2501900"/>
          <p14:tracePt t="45302" x="3662363" y="2474913"/>
          <p14:tracePt t="45318" x="3654425" y="2438400"/>
          <p14:tracePt t="45326" x="3654425" y="2428875"/>
          <p14:tracePt t="45342" x="3644900" y="2411413"/>
          <p14:tracePt t="45350" x="3644900" y="2392363"/>
          <p14:tracePt t="45366" x="3635375" y="2382838"/>
          <p14:tracePt t="45374" x="3635375" y="2365375"/>
          <p14:tracePt t="45382" x="3625850" y="2346325"/>
          <p14:tracePt t="45406" x="3617913" y="2338388"/>
          <p14:tracePt t="45462" x="3617913" y="2328863"/>
          <p14:tracePt t="45478" x="3644900" y="2328863"/>
          <p14:tracePt t="45486" x="3654425" y="2328863"/>
          <p14:tracePt t="45502" x="3662363" y="2328863"/>
          <p14:tracePt t="45518" x="3681413" y="2328863"/>
          <p14:tracePt t="45606" x="3690938" y="2328863"/>
          <p14:tracePt t="45638" x="3698875" y="2328863"/>
          <p14:tracePt t="45646" x="3717925" y="2338388"/>
          <p14:tracePt t="45663" x="3727450" y="2346325"/>
          <p14:tracePt t="45686" x="3727450" y="2355850"/>
          <p14:tracePt t="45702" x="3735388" y="2355850"/>
          <p14:tracePt t="45718" x="3744913" y="2365375"/>
          <p14:tracePt t="45734" x="3763963" y="2365375"/>
          <p14:tracePt t="45742" x="3773488" y="2365375"/>
          <p14:tracePt t="45750" x="3781425" y="2365375"/>
          <p14:tracePt t="45766" x="3790950" y="2365375"/>
          <p14:tracePt t="45774" x="3810000" y="2365375"/>
          <p14:tracePt t="45782" x="3827463" y="2374900"/>
          <p14:tracePt t="45798" x="3846513" y="2374900"/>
          <p14:tracePt t="45927" x="3854450" y="2374900"/>
          <p14:tracePt t="45934" x="3854450" y="2365375"/>
          <p14:tracePt t="45950" x="3863975" y="2355850"/>
          <p14:tracePt t="46046" x="3863975" y="2346325"/>
          <p14:tracePt t="46054" x="3873500" y="2338388"/>
          <p14:tracePt t="46063" x="3873500" y="2328863"/>
          <p14:tracePt t="46070" x="3883025" y="2319338"/>
          <p14:tracePt t="46078" x="3883025" y="2309813"/>
          <p14:tracePt t="46086" x="3883025" y="2301875"/>
          <p14:tracePt t="46094" x="3890963" y="2292350"/>
          <p14:tracePt t="46102" x="3890963" y="2282825"/>
          <p14:tracePt t="46182" x="3900488" y="2273300"/>
          <p14:tracePt t="46198" x="3910013" y="2265363"/>
          <p14:tracePt t="46214" x="3919538" y="2255838"/>
          <p14:tracePt t="46230" x="3927475" y="2236788"/>
          <p14:tracePt t="46350" x="3937000" y="2236788"/>
          <p14:tracePt t="46358" x="3956050" y="2236788"/>
          <p14:tracePt t="62494" x="3963988" y="2236788"/>
          <p14:tracePt t="62502" x="3956050" y="2255838"/>
          <p14:tracePt t="62510" x="3927475" y="2273300"/>
          <p14:tracePt t="62518" x="3900488" y="2282825"/>
          <p14:tracePt t="62526" x="3883025" y="2292350"/>
          <p14:tracePt t="62534" x="3854450" y="2328863"/>
          <p14:tracePt t="62542" x="3836988" y="2338388"/>
          <p14:tracePt t="62550" x="3800475" y="2346325"/>
          <p14:tracePt t="62558" x="3773488" y="2374900"/>
          <p14:tracePt t="62566" x="3754438" y="2382838"/>
          <p14:tracePt t="62574" x="3744913" y="2392363"/>
          <p14:tracePt t="62582" x="3708400" y="2401888"/>
          <p14:tracePt t="62590" x="3681413" y="2419350"/>
          <p14:tracePt t="62598" x="3671888" y="2428875"/>
          <p14:tracePt t="62606" x="3654425" y="2428875"/>
          <p14:tracePt t="62615" x="3635375" y="2438400"/>
          <p14:tracePt t="62622" x="3617913" y="2447925"/>
          <p14:tracePt t="62630" x="3598863" y="2455863"/>
          <p14:tracePt t="62638" x="3589338" y="2465388"/>
          <p14:tracePt t="62648" x="3562350" y="2474913"/>
          <p14:tracePt t="62654" x="3535363" y="2492375"/>
          <p14:tracePt t="62663" x="3489325" y="2520950"/>
          <p14:tracePt t="62670" x="3452813" y="2538413"/>
          <p14:tracePt t="62678" x="3435350" y="2547938"/>
          <p14:tracePt t="62686" x="3398838" y="2565400"/>
          <p14:tracePt t="62694" x="3370263" y="2584450"/>
          <p14:tracePt t="62702" x="3343275" y="2601913"/>
          <p14:tracePt t="62710" x="3325813" y="2620963"/>
          <p14:tracePt t="62718" x="3306763" y="2630488"/>
          <p14:tracePt t="62726" x="3260725" y="2638425"/>
          <p14:tracePt t="62734" x="3233738" y="2667000"/>
          <p14:tracePt t="62742" x="3187700" y="2693988"/>
          <p14:tracePt t="62750" x="3160713" y="2703513"/>
          <p14:tracePt t="62758" x="3097213" y="2720975"/>
          <p14:tracePt t="62766" x="3068638" y="2747963"/>
          <p14:tracePt t="62774" x="3041650" y="2757488"/>
          <p14:tracePt t="62782" x="2978150" y="2776538"/>
          <p14:tracePt t="62790" x="2941638" y="2794000"/>
          <p14:tracePt t="62798" x="2878138" y="2813050"/>
          <p14:tracePt t="62806" x="2813050" y="2840038"/>
          <p14:tracePt t="62814" x="2740025" y="2867025"/>
          <p14:tracePt t="62822" x="2676525" y="2867025"/>
          <p14:tracePt t="62830" x="2613025" y="2903538"/>
          <p14:tracePt t="62838" x="2520950" y="2913063"/>
          <p14:tracePt t="62848" x="2420938" y="2940050"/>
          <p14:tracePt t="62854" x="2328863" y="2976563"/>
          <p14:tracePt t="62863" x="2247900" y="2995613"/>
          <p14:tracePt t="62870" x="2192338" y="3013075"/>
          <p14:tracePt t="62878" x="2146300" y="3013075"/>
          <p14:tracePt t="62886" x="2092325" y="3032125"/>
          <p14:tracePt t="62894" x="2036763" y="3032125"/>
          <p14:tracePt t="62902" x="1973263" y="3049588"/>
          <p14:tracePt t="62910" x="1917700" y="3049588"/>
          <p14:tracePt t="62918" x="1863725" y="3059113"/>
          <p14:tracePt t="62926" x="1781175" y="3068638"/>
          <p14:tracePt t="62934" x="1744663" y="3068638"/>
          <p14:tracePt t="62942" x="1698625" y="3068638"/>
          <p14:tracePt t="62950" x="1671638" y="3068638"/>
          <p14:tracePt t="62958" x="1644650" y="3068638"/>
          <p14:tracePt t="62970" x="1617663" y="3068638"/>
          <p14:tracePt t="62974" x="1608138" y="3068638"/>
          <p14:tracePt t="62982" x="1598613" y="3068638"/>
          <p14:tracePt t="62990" x="1589088" y="3068638"/>
          <p14:tracePt t="62998" x="1562100" y="3068638"/>
          <p14:tracePt t="63006" x="1543050" y="3068638"/>
          <p14:tracePt t="63015" x="1516063" y="3068638"/>
          <p14:tracePt t="63022" x="1498600" y="3068638"/>
          <p14:tracePt t="63031" x="1462088" y="3068638"/>
          <p14:tracePt t="63038" x="1416050" y="3068638"/>
          <p14:tracePt t="63048" x="1360488" y="3068638"/>
          <p14:tracePt t="63054" x="1316038" y="3095625"/>
          <p14:tracePt t="63062" x="1279525" y="3105150"/>
          <p14:tracePt t="63070" x="1233488" y="3105150"/>
          <p14:tracePt t="63078" x="1177925" y="3114675"/>
          <p14:tracePt t="63086" x="1160463" y="3141663"/>
          <p14:tracePt t="63094" x="1141413" y="3141663"/>
          <p14:tracePt t="63102" x="1133475" y="3141663"/>
          <p14:tracePt t="63110" x="1114425" y="3141663"/>
          <p14:tracePt t="63118" x="1104900" y="3141663"/>
          <p14:tracePt t="63150" x="1096963" y="3141663"/>
          <p14:tracePt t="63174" x="1068388" y="3141663"/>
          <p14:tracePt t="63182" x="1022350" y="3141663"/>
          <p14:tracePt t="63190" x="995363" y="3141663"/>
          <p14:tracePt t="63198" x="968375" y="3141663"/>
          <p14:tracePt t="63206" x="922338" y="3141663"/>
          <p14:tracePt t="63215" x="885825" y="3141663"/>
          <p14:tracePt t="63222" x="858838" y="3141663"/>
          <p14:tracePt t="63231" x="812800" y="3141663"/>
          <p14:tracePt t="63238" x="795338" y="3141663"/>
          <p14:tracePt t="63248" x="776288" y="3141663"/>
          <p14:tracePt t="63254" x="766763" y="3141663"/>
          <p14:tracePt t="63294" x="758825" y="3151188"/>
          <p14:tracePt t="63326" x="739775" y="3151188"/>
          <p14:tracePt t="63334" x="722313" y="3159125"/>
          <p14:tracePt t="63342" x="712788" y="3168650"/>
          <p14:tracePt t="63350" x="693738" y="3168650"/>
          <p14:tracePt t="63358" x="685800" y="3168650"/>
          <p14:tracePt t="63366" x="666750" y="3178175"/>
          <p14:tracePt t="63382" x="666750" y="3187700"/>
          <p14:tracePt t="63398" x="657225" y="3187700"/>
          <p14:tracePt t="63734" x="649288" y="3187700"/>
          <p14:tracePt t="63742" x="639763" y="3187700"/>
          <p14:tracePt t="63750" x="612775" y="3187700"/>
          <p14:tracePt t="63758" x="603250" y="3187700"/>
          <p14:tracePt t="63766" x="593725" y="3187700"/>
          <p14:tracePt t="63782" x="576263" y="3187700"/>
          <p14:tracePt t="63790" x="566738" y="3187700"/>
          <p14:tracePt t="63854" x="557213" y="3187700"/>
          <p14:tracePt t="63863" x="547688" y="3187700"/>
          <p14:tracePt t="63870" x="530225" y="3187700"/>
          <p14:tracePt t="63886" x="511175" y="3187700"/>
          <p14:tracePt t="63903" x="493713" y="3187700"/>
          <p14:tracePt t="63910" x="484188" y="3187700"/>
          <p14:tracePt t="77574" x="474663" y="3205163"/>
          <p14:tracePt t="77582" x="474663" y="3241675"/>
          <p14:tracePt t="77590" x="474663" y="3287713"/>
          <p14:tracePt t="77606" x="474663" y="3297238"/>
          <p14:tracePt t="77614" x="474663" y="3305175"/>
          <p14:tracePt t="77622" x="474663" y="3314700"/>
          <p14:tracePt t="77638" x="474663" y="3324225"/>
          <p14:tracePt t="77648" x="474663" y="3341688"/>
          <p14:tracePt t="77654" x="493713" y="3387725"/>
          <p14:tracePt t="77662" x="493713" y="3397250"/>
          <p14:tracePt t="77670" x="511175" y="3433763"/>
          <p14:tracePt t="77678" x="539750" y="3451225"/>
          <p14:tracePt t="77686" x="557213" y="3470275"/>
          <p14:tracePt t="77694" x="584200" y="3506788"/>
          <p14:tracePt t="77702" x="593725" y="3524250"/>
          <p14:tracePt t="77710" x="612775" y="3543300"/>
          <p14:tracePt t="77718" x="630238" y="3560763"/>
          <p14:tracePt t="77726" x="639763" y="3570288"/>
          <p14:tracePt t="77734" x="649288" y="3589338"/>
          <p14:tracePt t="77742" x="666750" y="3606800"/>
          <p14:tracePt t="77758" x="676275" y="3616325"/>
          <p14:tracePt t="77782" x="676275" y="3625850"/>
          <p14:tracePt t="77790" x="685800" y="3625850"/>
          <p14:tracePt t="77878" x="693738" y="3652838"/>
          <p14:tracePt t="77886" x="712788" y="3670300"/>
          <p14:tracePt t="77894" x="722313" y="3689350"/>
          <p14:tracePt t="77902" x="730250" y="3698875"/>
          <p14:tracePt t="77910" x="739775" y="3735388"/>
          <p14:tracePt t="77918" x="758825" y="3762375"/>
          <p14:tracePt t="82110" x="758825" y="3798888"/>
          <p14:tracePt t="82118" x="758825" y="3871913"/>
          <p14:tracePt t="82126" x="758825" y="3908425"/>
          <p14:tracePt t="82134" x="758825" y="3944938"/>
          <p14:tracePt t="82142" x="758825" y="3971925"/>
          <p14:tracePt t="82150" x="758825" y="4008438"/>
          <p14:tracePt t="82158" x="758825" y="4054475"/>
          <p14:tracePt t="82166" x="758825" y="4090988"/>
          <p14:tracePt t="82174" x="758825" y="4110038"/>
          <p14:tracePt t="82182" x="758825" y="4154488"/>
          <p14:tracePt t="82190" x="758825" y="4183063"/>
          <p14:tracePt t="82198" x="758825" y="4200525"/>
          <p14:tracePt t="82206" x="758825" y="4210050"/>
          <p14:tracePt t="82214" x="758825" y="4219575"/>
          <p14:tracePt t="82231" x="758825" y="4227513"/>
          <p14:tracePt t="82248" x="758825" y="4237038"/>
          <p14:tracePt t="82279" x="758825" y="4246563"/>
          <p14:tracePt t="82286" x="749300" y="4273550"/>
          <p14:tracePt t="82294" x="739775" y="4283075"/>
          <p14:tracePt t="82302" x="739775" y="4300538"/>
          <p14:tracePt t="82310" x="712788" y="4346575"/>
          <p14:tracePt t="82318" x="703263" y="4365625"/>
          <p14:tracePt t="82326" x="693738" y="4383088"/>
          <p14:tracePt t="82334" x="657225" y="4429125"/>
          <p14:tracePt t="82342" x="639763" y="4446588"/>
          <p14:tracePt t="82350" x="620713" y="4465638"/>
          <p14:tracePt t="82358" x="593725" y="4483100"/>
          <p14:tracePt t="82366" x="593725" y="4492625"/>
          <p14:tracePt t="82374" x="576263" y="4511675"/>
          <p14:tracePt t="82382" x="557213" y="4529138"/>
          <p14:tracePt t="82390" x="511175" y="4548188"/>
          <p14:tracePt t="82398" x="501650" y="4548188"/>
          <p14:tracePt t="82406" x="484188" y="4556125"/>
          <p14:tracePt t="82414" x="457200" y="4584700"/>
          <p14:tracePt t="82431" x="438150" y="4584700"/>
          <p14:tracePt t="82438" x="420688" y="4592638"/>
          <p14:tracePt t="82518" x="411163" y="4592638"/>
          <p14:tracePt t="89038" x="411163" y="4629150"/>
          <p14:tracePt t="89046" x="420688" y="4657725"/>
          <p14:tracePt t="89054" x="428625" y="4657725"/>
          <p14:tracePt t="89063" x="428625" y="4665663"/>
          <p14:tracePt t="89070" x="428625" y="4675188"/>
          <p14:tracePt t="89086" x="438150" y="4702175"/>
          <p14:tracePt t="89102" x="438150" y="4711700"/>
          <p14:tracePt t="89110" x="447675" y="4721225"/>
          <p14:tracePt t="89150" x="465138" y="4738688"/>
          <p14:tracePt t="89158" x="474663" y="4757738"/>
          <p14:tracePt t="89174" x="474663" y="4767263"/>
          <p14:tracePt t="89182" x="484188" y="4767263"/>
          <p14:tracePt t="89190" x="493713" y="4794250"/>
          <p14:tracePt t="89198" x="511175" y="4821238"/>
          <p14:tracePt t="89206" x="539750" y="4848225"/>
          <p14:tracePt t="89215" x="566738" y="4867275"/>
          <p14:tracePt t="89222" x="612775" y="4894263"/>
          <p14:tracePt t="89231" x="630238" y="4922838"/>
          <p14:tracePt t="89238" x="649288" y="4930775"/>
          <p14:tracePt t="89248" x="685800" y="4959350"/>
          <p14:tracePt t="89254" x="703263" y="4967288"/>
          <p14:tracePt t="89265" x="730250" y="5003800"/>
          <p14:tracePt t="89270" x="749300" y="5022850"/>
          <p14:tracePt t="89278" x="766763" y="5040313"/>
          <p14:tracePt t="89286" x="776288" y="5049838"/>
          <p14:tracePt t="89294" x="803275" y="5076825"/>
          <p14:tracePt t="89302" x="812800" y="5086350"/>
          <p14:tracePt t="89310" x="831850" y="5105400"/>
          <p14:tracePt t="89318" x="858838" y="5122863"/>
          <p14:tracePt t="89326" x="876300" y="5141913"/>
          <p14:tracePt t="89334" x="912813" y="5178425"/>
          <p14:tracePt t="89342" x="931863" y="5195888"/>
          <p14:tracePt t="89350" x="958850" y="5214938"/>
          <p14:tracePt t="89358" x="995363" y="5241925"/>
          <p14:tracePt t="89366" x="1022350" y="5268913"/>
          <p14:tracePt t="89374" x="1058863" y="5287963"/>
          <p14:tracePt t="89382" x="1077913" y="5305425"/>
          <p14:tracePt t="89390" x="1123950" y="5341938"/>
          <p14:tracePt t="89398" x="1141413" y="5360988"/>
          <p14:tracePt t="89406" x="1169988" y="5387975"/>
          <p14:tracePt t="89414" x="1196975" y="5424488"/>
          <p14:tracePt t="89422" x="1214438" y="5461000"/>
          <p14:tracePt t="89431" x="1223963" y="5470525"/>
          <p14:tracePt t="89438" x="1233488" y="5487988"/>
          <p14:tracePt t="89448" x="1243013" y="5497513"/>
          <p14:tracePt t="89454" x="1243013" y="5514975"/>
          <p14:tracePt t="89463" x="1270000" y="5534025"/>
          <p14:tracePt t="89470" x="1270000" y="5543550"/>
          <p14:tracePt t="89478" x="1279525" y="5551488"/>
          <p14:tracePt t="89558" x="1296988" y="5561013"/>
          <p14:tracePt t="89566" x="1316038" y="5561013"/>
          <p14:tracePt t="89574" x="1343025" y="5561013"/>
          <p14:tracePt t="89582" x="1379538" y="5588000"/>
          <p14:tracePt t="89590" x="1397000" y="5607050"/>
          <p14:tracePt t="89598" x="1416050" y="5616575"/>
          <p14:tracePt t="89606" x="1425575" y="5634038"/>
          <p14:tracePt t="89614" x="1443038" y="5643563"/>
          <p14:tracePt t="89622" x="1452563" y="5653088"/>
          <p14:tracePt t="89742" x="1452563" y="5643563"/>
          <p14:tracePt t="91326" x="1470025" y="5661025"/>
          <p14:tracePt t="91334" x="1489075" y="5697538"/>
          <p14:tracePt t="91342" x="1498600" y="5707063"/>
          <p14:tracePt t="91350" x="1516063" y="5734050"/>
          <p14:tracePt t="91358" x="1535113" y="5762625"/>
          <p14:tracePt t="91366" x="1552575" y="5780088"/>
          <p14:tracePt t="91374" x="1589088" y="5816600"/>
          <p14:tracePt t="91382" x="1608138" y="5843588"/>
          <p14:tracePt t="91390" x="1635125" y="5862638"/>
          <p14:tracePt t="91398" x="1671638" y="5899150"/>
          <p14:tracePt t="91406" x="1690688" y="5908675"/>
          <p14:tracePt t="91415" x="1708150" y="5918200"/>
          <p14:tracePt t="91422" x="1735138" y="5935663"/>
          <p14:tracePt t="91431" x="1744663" y="5945188"/>
          <p14:tracePt t="91438" x="1763713" y="5954713"/>
          <p14:tracePt t="91448" x="1781175" y="5962650"/>
          <p14:tracePt t="91464" x="1790700" y="5962650"/>
          <p14:tracePt t="91470" x="1808163" y="5981700"/>
          <p14:tracePt t="91478" x="1827213" y="5991225"/>
          <p14:tracePt t="91486" x="1836738" y="5991225"/>
          <p14:tracePt t="91494" x="1863725" y="5999163"/>
          <p14:tracePt t="91502" x="1881188" y="6008688"/>
          <p14:tracePt t="91510" x="1917700" y="6008688"/>
          <p14:tracePt t="91518" x="1963738" y="6027738"/>
          <p14:tracePt t="91526" x="2019300" y="6027738"/>
          <p14:tracePt t="91534" x="2046288" y="6027738"/>
          <p14:tracePt t="91542" x="2100263" y="6027738"/>
          <p14:tracePt t="91550" x="2146300" y="6027738"/>
          <p14:tracePt t="91558" x="2182813" y="6027738"/>
          <p14:tracePt t="91566" x="2228850" y="6027738"/>
          <p14:tracePt t="91574" x="2238375" y="6027738"/>
          <p14:tracePt t="91582" x="2247900" y="6027738"/>
          <p14:tracePt t="91590" x="2284413" y="6027738"/>
          <p14:tracePt t="91598" x="2292350" y="6027738"/>
          <p14:tracePt t="91646" x="2311400" y="6027738"/>
          <p14:tracePt t="91654" x="2347913" y="6018213"/>
          <p14:tracePt t="91663" x="2374900" y="6008688"/>
          <p14:tracePt t="91670" x="2393950" y="6008688"/>
          <p14:tracePt t="91678" x="2438400" y="5991225"/>
          <p14:tracePt t="91686" x="2466975" y="5991225"/>
          <p14:tracePt t="91694" x="2484438" y="5981700"/>
          <p14:tracePt t="91710" x="2493963" y="5981700"/>
          <p14:tracePt t="91718" x="2503488" y="5981700"/>
          <p14:tracePt t="91734" x="2511425" y="5981700"/>
          <p14:tracePt t="91854" x="2520950" y="5981700"/>
          <p14:tracePt t="91863" x="2530475" y="5972175"/>
          <p14:tracePt t="91910" x="2557463" y="5972175"/>
          <p14:tracePt t="91918" x="2566988" y="5972175"/>
          <p14:tracePt t="91926" x="2584450" y="5972175"/>
          <p14:tracePt t="91934" x="2593975" y="5972175"/>
          <p14:tracePt t="91950" x="2603500" y="5972175"/>
          <p14:tracePt t="91958" x="2613025" y="5972175"/>
          <p14:tracePt t="91974" x="2630488" y="5972175"/>
          <p14:tracePt t="92038" x="2649538" y="5972175"/>
          <p14:tracePt t="92046" x="2657475" y="5972175"/>
          <p14:tracePt t="92054" x="2676525" y="5972175"/>
          <p14:tracePt t="92238" x="2695575" y="5962650"/>
          <p14:tracePt t="92246" x="2703513" y="5954713"/>
          <p14:tracePt t="92254" x="2713038" y="5945188"/>
          <p14:tracePt t="97566" x="2703513" y="5954713"/>
          <p14:tracePt t="97574" x="2657475" y="5991225"/>
          <p14:tracePt t="97582" x="2613025" y="6008688"/>
          <p14:tracePt t="97590" x="2547938" y="6045200"/>
          <p14:tracePt t="97598" x="2520950" y="6064250"/>
          <p14:tracePt t="97606" x="2493963" y="6072188"/>
          <p14:tracePt t="97614" x="2457450" y="6081713"/>
          <p14:tracePt t="97622" x="2430463" y="6100763"/>
          <p14:tracePt t="97631" x="2401888" y="6108700"/>
          <p14:tracePt t="97648" x="2393950" y="6118225"/>
          <p14:tracePt t="97654" x="2365375" y="6118225"/>
          <p14:tracePt t="97663" x="2357438" y="6127750"/>
          <p14:tracePt t="97679" x="2328863" y="6145213"/>
          <p14:tracePt t="97686" x="2320925" y="6154738"/>
          <p14:tracePt t="97694" x="2311400" y="6154738"/>
          <p14:tracePt t="97887" x="2292350" y="6164263"/>
          <p14:tracePt t="97894" x="2255838" y="6164263"/>
          <p14:tracePt t="97902" x="2165350" y="6164263"/>
          <p14:tracePt t="97910" x="2073275" y="6164263"/>
          <p14:tracePt t="97918" x="1927225" y="6164263"/>
          <p14:tracePt t="97926" x="1817688" y="6164263"/>
          <p14:tracePt t="97934" x="1735138" y="6164263"/>
          <p14:tracePt t="97942" x="1662113" y="6164263"/>
          <p14:tracePt t="97950" x="1598613" y="6127750"/>
          <p14:tracePt t="97958" x="1535113" y="6118225"/>
          <p14:tracePt t="97967" x="1479550" y="6100763"/>
          <p14:tracePt t="97974" x="1379538" y="6072188"/>
          <p14:tracePt t="97982" x="1323975" y="6045200"/>
          <p14:tracePt t="97990" x="1260475" y="6008688"/>
          <p14:tracePt t="97998" x="1223963" y="5991225"/>
          <p14:tracePt t="98006" x="1169988" y="5954713"/>
          <p14:tracePt t="98015" x="1133475" y="5935663"/>
          <p14:tracePt t="98022" x="1077913" y="5872163"/>
          <p14:tracePt t="98032" x="1022350" y="5826125"/>
          <p14:tracePt t="98038" x="958850" y="5753100"/>
          <p14:tracePt t="98046" x="895350" y="5689600"/>
          <p14:tracePt t="98054" x="803275" y="5588000"/>
          <p14:tracePt t="98065" x="703263" y="5487988"/>
          <p14:tracePt t="98070" x="576263" y="5351463"/>
          <p14:tracePt t="98078" x="447675" y="5186363"/>
          <p14:tracePt t="98086" x="328613" y="5049838"/>
          <p14:tracePt t="98094" x="201613" y="4894263"/>
          <p14:tracePt t="98102" x="82550" y="47117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Номер слайда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6F38EE6E-3F29-466F-9C98-E64C0A606518}" type="slidenum">
              <a:rPr lang="ru-RU" altLang="uk-UA" sz="1400"/>
              <a:pPr algn="r">
                <a:spcBef>
                  <a:spcPct val="0"/>
                </a:spcBef>
                <a:buFontTx/>
                <a:buNone/>
              </a:pPr>
              <a:t>7</a:t>
            </a:fld>
            <a:endParaRPr lang="ru-RU" altLang="uk-UA" sz="1400"/>
          </a:p>
        </p:txBody>
      </p:sp>
      <p:sp>
        <p:nvSpPr>
          <p:cNvPr id="3077" name="Text Box 9"/>
          <p:cNvSpPr txBox="1">
            <a:spLocks noChangeArrowheads="1"/>
          </p:cNvSpPr>
          <p:nvPr/>
        </p:nvSpPr>
        <p:spPr bwMode="auto">
          <a:xfrm>
            <a:off x="0" y="6573838"/>
            <a:ext cx="9144000" cy="284162"/>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uk-UA" altLang="uk-UA" sz="1200">
              <a:latin typeface="Arial" panose="020B0604020202020204" pitchFamily="34" charset="0"/>
            </a:endParaRPr>
          </a:p>
        </p:txBody>
      </p:sp>
      <p:sp>
        <p:nvSpPr>
          <p:cNvPr id="8" name="Text Box 12">
            <a:extLst>
              <a:ext uri="{FF2B5EF4-FFF2-40B4-BE49-F238E27FC236}">
                <a16:creationId xmlns:a16="http://schemas.microsoft.com/office/drawing/2014/main" id="{A2467067-158D-460D-ABBE-D1ABBBFACE53}"/>
              </a:ext>
            </a:extLst>
          </p:cNvPr>
          <p:cNvSpPr txBox="1">
            <a:spLocks noChangeArrowheads="1"/>
          </p:cNvSpPr>
          <p:nvPr/>
        </p:nvSpPr>
        <p:spPr bwMode="auto">
          <a:xfrm>
            <a:off x="0" y="-28153"/>
            <a:ext cx="9144000" cy="566309"/>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en-US" sz="1400" dirty="0">
                <a:solidFill>
                  <a:schemeClr val="bg1"/>
                </a:solidFill>
              </a:rPr>
              <a:t> 8th International Conference on Fracture, Fatigue and Wear (FFW 2020)</a:t>
            </a:r>
          </a:p>
          <a:p>
            <a:pPr algn="ctr">
              <a:buNone/>
            </a:pPr>
            <a:r>
              <a:rPr lang="en-US" sz="1400" i="1" dirty="0">
                <a:solidFill>
                  <a:schemeClr val="bg1"/>
                </a:solidFill>
              </a:rPr>
              <a:t>Ghent, Belgium, August 26-27, 2020, Online conference</a:t>
            </a:r>
            <a:endParaRPr lang="en-GB" altLang="uk-UA" sz="13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08D9579-BA8E-48DE-9267-6FD7A6F35FE0}"/>
              </a:ext>
            </a:extLst>
          </p:cNvPr>
          <p:cNvSpPr txBox="1"/>
          <p:nvPr/>
        </p:nvSpPr>
        <p:spPr>
          <a:xfrm>
            <a:off x="395536" y="2052675"/>
            <a:ext cx="8532564" cy="3662541"/>
          </a:xfrm>
          <a:prstGeom prst="rect">
            <a:avLst/>
          </a:prstGeom>
          <a:noFill/>
        </p:spPr>
        <p:txBody>
          <a:bodyPr wrap="square">
            <a:spAutoFit/>
          </a:bodyPr>
          <a:lstStyle/>
          <a:p>
            <a:pPr indent="457200" algn="just">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7200" algn="just">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Length of beam – </a:t>
            </a:r>
            <a:r>
              <a:rPr lang="en-US"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 </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0.2 … 2 m.</a:t>
            </a:r>
          </a:p>
          <a:p>
            <a:pPr indent="457200" algn="just">
              <a:spcAft>
                <a:spcPts val="0"/>
              </a:spcAft>
            </a:pP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Height, width, and diameter of beam – </a:t>
            </a:r>
            <a:r>
              <a:rPr lang="en-US"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 = b = d = </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0.02 m.</a:t>
            </a:r>
          </a:p>
          <a:p>
            <a:pPr indent="457200" algn="just">
              <a:spcAft>
                <a:spcPts val="0"/>
              </a:spcAft>
            </a:pP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Slenderness ratio – </a:t>
            </a:r>
            <a:r>
              <a:rPr lang="en-US" i="1" dirty="0">
                <a:solidFill>
                  <a:srgbClr val="000000"/>
                </a:solidFill>
                <a:effectLst/>
                <a:latin typeface="Arial" panose="020B0604020202020204" pitchFamily="34" charset="0"/>
                <a:ea typeface="Calibri" panose="020F0502020204030204" pitchFamily="34" charset="0"/>
                <a:cs typeface="Arial" panose="020B0604020202020204" pitchFamily="34" charset="0"/>
              </a:rPr>
              <a:t>L/h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10 … 100. </a:t>
            </a:r>
          </a:p>
          <a:p>
            <a:pPr indent="457200" algn="just">
              <a:spcAft>
                <a:spcPts val="0"/>
              </a:spcAft>
            </a:pP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Initial level of damping – </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0.002 ... 0.2. </a:t>
            </a:r>
          </a:p>
          <a:p>
            <a:pPr indent="457200" algn="just">
              <a:spcAft>
                <a:spcPts val="0"/>
              </a:spcAft>
            </a:pPr>
            <a:endPar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Stress amplitude </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 MPa. </a:t>
            </a:r>
          </a:p>
          <a:p>
            <a:pPr indent="457200" algn="just">
              <a:spcAft>
                <a:spcPts val="0"/>
              </a:spcAft>
            </a:pPr>
            <a:endParaRPr lang="LID4096" dirty="0"/>
          </a:p>
        </p:txBody>
      </p:sp>
      <p:sp>
        <p:nvSpPr>
          <p:cNvPr id="9" name="Прямоугольник 8">
            <a:extLst>
              <a:ext uri="{FF2B5EF4-FFF2-40B4-BE49-F238E27FC236}">
                <a16:creationId xmlns:a16="http://schemas.microsoft.com/office/drawing/2014/main" id="{346D7574-2540-4546-BDB3-7A0EC5396A8F}"/>
              </a:ext>
            </a:extLst>
          </p:cNvPr>
          <p:cNvSpPr/>
          <p:nvPr/>
        </p:nvSpPr>
        <p:spPr>
          <a:xfrm>
            <a:off x="683568" y="1288658"/>
            <a:ext cx="7838132" cy="461665"/>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Geometrical and mechanical properties of the beam</a:t>
            </a:r>
            <a:endParaRPr lang="ru-RU" dirty="0">
              <a:latin typeface="Arial" panose="020B0604020202020204" pitchFamily="34" charset="0"/>
              <a:cs typeface="Arial" panose="020B0604020202020204" pitchFamily="34" charset="0"/>
            </a:endParaRPr>
          </a:p>
        </p:txBody>
      </p:sp>
      <p:pic>
        <p:nvPicPr>
          <p:cNvPr id="2" name="Видео 1">
            <a:hlinkClick r:id="" action="ppaction://media"/>
            <a:extLst>
              <a:ext uri="{FF2B5EF4-FFF2-40B4-BE49-F238E27FC236}">
                <a16:creationId xmlns:a16="http://schemas.microsoft.com/office/drawing/2014/main" id="{189F57E5-DE63-4967-9D6A-4DC86FF2C22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252520" y="5143500"/>
            <a:ext cx="2285999" cy="1714500"/>
          </a:xfrm>
          <a:prstGeom prst="rect">
            <a:avLst/>
          </a:prstGeom>
        </p:spPr>
      </p:pic>
    </p:spTree>
    <p:extLst>
      <p:ext uri="{BB962C8B-B14F-4D97-AF65-F5344CB8AC3E}">
        <p14:creationId xmlns:p14="http://schemas.microsoft.com/office/powerpoint/2010/main" val="990236112"/>
      </p:ext>
    </p:extLst>
  </p:cSld>
  <p:clrMapOvr>
    <a:masterClrMapping/>
  </p:clrMapOvr>
  <mc:AlternateContent xmlns:mc="http://schemas.openxmlformats.org/markup-compatibility/2006" xmlns:p14="http://schemas.microsoft.com/office/powerpoint/2010/main">
    <mc:Choice Requires="p14">
      <p:transition spd="slow" p14:dur="2000" advTm="61146"/>
    </mc:Choice>
    <mc:Fallback xmlns="">
      <p:transition spd="slow" advTm="61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3A86A75C-4F4B-4683-9AE1-C65F6400EC91}">
      <p14:laserTraceLst xmlns:p14="http://schemas.microsoft.com/office/powerpoint/2010/main">
        <p14:tracePtLst>
          <p14:tracePt t="5481" x="82550" y="2630488"/>
          <p14:tracePt t="5488" x="146050" y="2647950"/>
          <p14:tracePt t="5497" x="246063" y="2703513"/>
          <p14:tracePt t="5504" x="301625" y="2711450"/>
          <p14:tracePt t="5513" x="438150" y="2757488"/>
          <p14:tracePt t="5520" x="493713" y="2767013"/>
          <p14:tracePt t="5528" x="576263" y="2784475"/>
          <p14:tracePt t="5537" x="685800" y="2794000"/>
          <p14:tracePt t="5545" x="758825" y="2820988"/>
          <p14:tracePt t="5552" x="839788" y="2820988"/>
          <p14:tracePt t="5560" x="931863" y="2820988"/>
          <p14:tracePt t="5568" x="1004888" y="2820988"/>
          <p14:tracePt t="5576" x="1058863" y="2820988"/>
          <p14:tracePt t="5584" x="1133475" y="2820988"/>
          <p14:tracePt t="5593" x="1187450" y="2820988"/>
          <p14:tracePt t="5601" x="1260475" y="2820988"/>
          <p14:tracePt t="5609" x="1323975" y="2820988"/>
          <p14:tracePt t="5617" x="1379538" y="2820988"/>
          <p14:tracePt t="5626" x="1416050" y="2820988"/>
          <p14:tracePt t="5633" x="1470025" y="2820988"/>
          <p14:tracePt t="5641" x="1525588" y="2820988"/>
          <p14:tracePt t="5648" x="1589088" y="2820988"/>
          <p14:tracePt t="5657" x="1644650" y="2830513"/>
          <p14:tracePt t="5664" x="1727200" y="2849563"/>
          <p14:tracePt t="5672" x="1817688" y="2857500"/>
          <p14:tracePt t="5681" x="1909763" y="2886075"/>
          <p14:tracePt t="5688" x="2009775" y="2886075"/>
          <p14:tracePt t="5697" x="2100263" y="2903538"/>
          <p14:tracePt t="5704" x="2228850" y="2913063"/>
          <p14:tracePt t="5713" x="2301875" y="2930525"/>
          <p14:tracePt t="5720" x="2401888" y="2959100"/>
          <p14:tracePt t="5729" x="2511425" y="2959100"/>
          <p14:tracePt t="5737" x="2603500" y="2968625"/>
          <p14:tracePt t="5744" x="2713038" y="2968625"/>
          <p14:tracePt t="5753" x="2776538" y="2968625"/>
          <p14:tracePt t="5760" x="2832100" y="2968625"/>
          <p14:tracePt t="5768" x="2886075" y="2968625"/>
          <p14:tracePt t="5776" x="2922588" y="2968625"/>
          <p14:tracePt t="5784" x="2941638" y="2968625"/>
          <p14:tracePt t="5793" x="2987675" y="2968625"/>
          <p14:tracePt t="5800" x="3024188" y="2968625"/>
          <p14:tracePt t="5810" x="3068638" y="2968625"/>
          <p14:tracePt t="5817" x="3097213" y="2968625"/>
          <p14:tracePt t="5825" x="3141663" y="2976563"/>
          <p14:tracePt t="5832" x="3160713" y="2976563"/>
          <p14:tracePt t="5841" x="3187700" y="2986088"/>
          <p14:tracePt t="5848" x="3214688" y="3005138"/>
          <p14:tracePt t="5857" x="3243263" y="3013075"/>
          <p14:tracePt t="5864" x="3289300" y="3022600"/>
          <p14:tracePt t="5872" x="3306763" y="3022600"/>
          <p14:tracePt t="5881" x="3333750" y="3022600"/>
          <p14:tracePt t="5888" x="3352800" y="3022600"/>
          <p14:tracePt t="5897" x="3379788" y="3032125"/>
          <p14:tracePt t="5904" x="3389313" y="3032125"/>
          <p14:tracePt t="5960" x="3398838" y="3032125"/>
          <p14:tracePt t="5968" x="3416300" y="3032125"/>
          <p14:tracePt t="5977" x="3425825" y="3032125"/>
          <p14:tracePt t="5984" x="3443288" y="3032125"/>
          <p14:tracePt t="5993" x="3452813" y="3032125"/>
          <p14:tracePt t="6000" x="3471863" y="3032125"/>
          <p14:tracePt t="6010" x="3479800" y="3032125"/>
          <p14:tracePt t="6016" x="3508375" y="3032125"/>
          <p14:tracePt t="6026" x="3525838" y="3032125"/>
          <p14:tracePt t="6033" x="3544888" y="3032125"/>
          <p14:tracePt t="6042" x="3562350" y="3032125"/>
          <p14:tracePt t="6049" x="3598863" y="3032125"/>
          <p14:tracePt t="6057" x="3625850" y="3022600"/>
          <p14:tracePt t="6064" x="3654425" y="3022600"/>
          <p14:tracePt t="6072" x="3671888" y="3013075"/>
          <p14:tracePt t="6081" x="3698875" y="3013075"/>
          <p14:tracePt t="6088" x="3717925" y="3005138"/>
          <p14:tracePt t="6097" x="3763963" y="2995613"/>
          <p14:tracePt t="6113" x="3790950" y="2976563"/>
          <p14:tracePt t="6120" x="3836988" y="2959100"/>
          <p14:tracePt t="6129" x="3863975" y="2959100"/>
          <p14:tracePt t="6137" x="3910013" y="2949575"/>
          <p14:tracePt t="6144" x="3937000" y="2940050"/>
          <p14:tracePt t="6153" x="3963988" y="2940050"/>
          <p14:tracePt t="6160" x="4000500" y="2940050"/>
          <p14:tracePt t="6177" x="4010025" y="2940050"/>
          <p14:tracePt t="6184" x="4029075" y="2940050"/>
          <p14:tracePt t="6193" x="4037013" y="2940050"/>
          <p14:tracePt t="6201" x="4046538" y="2940050"/>
          <p14:tracePt t="6210" x="4073525" y="2940050"/>
          <p14:tracePt t="6225" x="4092575" y="2940050"/>
          <p14:tracePt t="6232" x="4110038" y="2940050"/>
          <p14:tracePt t="6241" x="4129088" y="2940050"/>
          <p14:tracePt t="6248" x="4156075" y="2940050"/>
          <p14:tracePt t="6257" x="4175125" y="2940050"/>
          <p14:tracePt t="6264" x="4202113" y="2940050"/>
          <p14:tracePt t="6272" x="4238625" y="2940050"/>
          <p14:tracePt t="6281" x="4265613" y="2940050"/>
          <p14:tracePt t="6288" x="4311650" y="2922588"/>
          <p14:tracePt t="6297" x="4348163" y="2913063"/>
          <p14:tracePt t="6304" x="4375150" y="2913063"/>
          <p14:tracePt t="6313" x="4421188" y="2913063"/>
          <p14:tracePt t="6320" x="4440238" y="2913063"/>
          <p14:tracePt t="6328" x="4494213" y="2913063"/>
          <p14:tracePt t="6337" x="4530725" y="2913063"/>
          <p14:tracePt t="6345" x="4586288" y="2913063"/>
          <p14:tracePt t="6352" x="4630738" y="2913063"/>
          <p14:tracePt t="6362" x="4667250" y="2913063"/>
          <p14:tracePt t="6368" x="4686300" y="2913063"/>
          <p14:tracePt t="6376" x="4713288" y="2913063"/>
          <p14:tracePt t="6384" x="4749800" y="2913063"/>
          <p14:tracePt t="6393" x="4768850" y="2913063"/>
          <p14:tracePt t="6410" x="4776788" y="2913063"/>
          <p14:tracePt t="6416" x="4805363" y="2913063"/>
          <p14:tracePt t="6426" x="4822825" y="2913063"/>
          <p14:tracePt t="6433" x="4851400" y="2913063"/>
          <p14:tracePt t="6442" x="4878388" y="2913063"/>
          <p14:tracePt t="6449" x="4924425" y="2913063"/>
          <p14:tracePt t="6457" x="4978400" y="2913063"/>
          <p14:tracePt t="6464" x="5005388" y="2913063"/>
          <p14:tracePt t="6472" x="5033963" y="2913063"/>
          <p14:tracePt t="6481" x="5070475" y="2913063"/>
          <p14:tracePt t="6488" x="5078413" y="2913063"/>
          <p14:tracePt t="6497" x="5097463" y="2913063"/>
          <p14:tracePt t="6504" x="5106988" y="2913063"/>
          <p14:tracePt t="6512" x="5114925" y="2913063"/>
          <p14:tracePt t="6520" x="5124450" y="2913063"/>
          <p14:tracePt t="6537" x="5133975" y="2913063"/>
          <p14:tracePt t="6553" x="5143500" y="2913063"/>
          <p14:tracePt t="6569" x="5151438" y="2913063"/>
          <p14:tracePt t="6577" x="5160963" y="2913063"/>
          <p14:tracePt t="6585" x="5187950" y="2913063"/>
          <p14:tracePt t="6594" x="5197475" y="2922588"/>
          <p14:tracePt t="6601" x="5224463" y="2922588"/>
          <p14:tracePt t="6610" x="5233988" y="2922588"/>
          <p14:tracePt t="6617" x="5270500" y="2930525"/>
          <p14:tracePt t="6627" x="5289550" y="2949575"/>
          <p14:tracePt t="6641" x="5316538" y="2949575"/>
          <p14:tracePt t="6649" x="5326063" y="2949575"/>
          <p14:tracePt t="6657" x="5334000" y="2949575"/>
          <p14:tracePt t="6960" x="5316538" y="2949575"/>
          <p14:tracePt t="6969" x="5289550" y="2949575"/>
          <p14:tracePt t="6977" x="5260975" y="2949575"/>
          <p14:tracePt t="6984" x="5233988" y="2949575"/>
          <p14:tracePt t="6993" x="5197475" y="2949575"/>
          <p14:tracePt t="7000" x="5180013" y="2949575"/>
          <p14:tracePt t="7017" x="5151438" y="2949575"/>
          <p14:tracePt t="7041" x="5143500" y="2949575"/>
          <p14:tracePt t="7081" x="5133975" y="2949575"/>
          <p14:tracePt t="7088" x="5114925" y="2949575"/>
          <p14:tracePt t="7097" x="5106988" y="2949575"/>
          <p14:tracePt t="7104" x="5097463" y="2949575"/>
          <p14:tracePt t="7113" x="5060950" y="2949575"/>
          <p14:tracePt t="7120" x="5033963" y="2949575"/>
          <p14:tracePt t="7129" x="5005388" y="2949575"/>
          <p14:tracePt t="7137" x="4978400" y="2949575"/>
          <p14:tracePt t="7145" x="4941888" y="2949575"/>
          <p14:tracePt t="7153" x="4905375" y="2949575"/>
          <p14:tracePt t="7161" x="4878388" y="2949575"/>
          <p14:tracePt t="7168" x="4859338" y="2949575"/>
          <p14:tracePt t="7176" x="4832350" y="2949575"/>
          <p14:tracePt t="7184" x="4813300" y="2949575"/>
          <p14:tracePt t="7201" x="4805363" y="2949575"/>
          <p14:tracePt t="7210" x="4786313" y="2949575"/>
          <p14:tracePt t="7226" x="4776788" y="2949575"/>
          <p14:tracePt t="7233" x="4759325" y="2949575"/>
          <p14:tracePt t="7242" x="4732338" y="2949575"/>
          <p14:tracePt t="7249" x="4713288" y="2949575"/>
          <p14:tracePt t="7257" x="4695825" y="2949575"/>
          <p14:tracePt t="7264" x="4667250" y="2949575"/>
          <p14:tracePt t="7272" x="4613275" y="2949575"/>
          <p14:tracePt t="7281" x="4576763" y="2949575"/>
          <p14:tracePt t="7288" x="4521200" y="2949575"/>
          <p14:tracePt t="7297" x="4467225" y="2949575"/>
          <p14:tracePt t="7304" x="4421188" y="2949575"/>
          <p14:tracePt t="7312" x="4375150" y="2949575"/>
          <p14:tracePt t="7320" x="4348163" y="2949575"/>
          <p14:tracePt t="7329" x="4311650" y="2968625"/>
          <p14:tracePt t="7337" x="4265613" y="2968625"/>
          <p14:tracePt t="7344" x="4238625" y="2976563"/>
          <p14:tracePt t="7353" x="4192588" y="2976563"/>
          <p14:tracePt t="7360" x="4175125" y="2976563"/>
          <p14:tracePt t="7376" x="4165600" y="2976563"/>
          <p14:tracePt t="7497" x="4156075" y="2976563"/>
          <p14:tracePt t="7504" x="4138613" y="2976563"/>
          <p14:tracePt t="7512" x="4119563" y="2976563"/>
          <p14:tracePt t="7520" x="4110038" y="2976563"/>
          <p14:tracePt t="7529" x="4092575" y="2976563"/>
          <p14:tracePt t="7552" x="4083050" y="2976563"/>
          <p14:tracePt t="7560" x="4056063" y="2976563"/>
          <p14:tracePt t="7568" x="4046538" y="2976563"/>
          <p14:tracePt t="7585" x="4037013" y="2976563"/>
          <p14:tracePt t="7610" x="4029075" y="2976563"/>
          <p14:tracePt t="7617" x="4019550" y="2976563"/>
          <p14:tracePt t="7627" x="4010025" y="2976563"/>
          <p14:tracePt t="7633" x="4000500" y="2976563"/>
          <p14:tracePt t="7641" x="3992563" y="2976563"/>
          <p14:tracePt t="14625" x="4065588" y="2986088"/>
          <p14:tracePt t="14633" x="4183063" y="3013075"/>
          <p14:tracePt t="14642" x="4256088" y="3022600"/>
          <p14:tracePt t="14649" x="4357688" y="3041650"/>
          <p14:tracePt t="14657" x="4394200" y="3049588"/>
          <p14:tracePt t="14665" x="4457700" y="3078163"/>
          <p14:tracePt t="14672" x="4513263" y="3078163"/>
          <p14:tracePt t="14681" x="4557713" y="3086100"/>
          <p14:tracePt t="14688" x="4613275" y="3086100"/>
          <p14:tracePt t="14697" x="4630738" y="3095625"/>
          <p14:tracePt t="14705" x="4659313" y="3095625"/>
          <p14:tracePt t="14713" x="4667250" y="3095625"/>
          <p14:tracePt t="14721" x="4676775" y="3095625"/>
          <p14:tracePt t="14729" x="4695825" y="3105150"/>
          <p14:tracePt t="14737" x="4703763" y="3105150"/>
          <p14:tracePt t="14744" x="4732338" y="3122613"/>
          <p14:tracePt t="14753" x="4759325" y="3132138"/>
          <p14:tracePt t="14760" x="4805363" y="3141663"/>
          <p14:tracePt t="14769" x="4832350" y="3159125"/>
          <p14:tracePt t="14777" x="4859338" y="3187700"/>
          <p14:tracePt t="14784" x="4905375" y="3195638"/>
          <p14:tracePt t="14793" x="4960938" y="3205163"/>
          <p14:tracePt t="14800" x="5014913" y="3241675"/>
          <p14:tracePt t="14810" x="5041900" y="3260725"/>
          <p14:tracePt t="14817" x="5070475" y="3260725"/>
          <p14:tracePt t="14825" x="5106988" y="3278188"/>
          <p14:tracePt t="14833" x="5133975" y="3278188"/>
          <p14:tracePt t="14843" x="5151438" y="3287713"/>
          <p14:tracePt t="14849" x="5170488" y="3287713"/>
          <p14:tracePt t="14858" x="5197475" y="3305175"/>
          <p14:tracePt t="14865" x="5224463" y="3305175"/>
          <p14:tracePt t="14873" x="5260975" y="3314700"/>
          <p14:tracePt t="14881" x="5316538" y="3333750"/>
          <p14:tracePt t="14888" x="5343525" y="3341688"/>
          <p14:tracePt t="14897" x="5389563" y="3341688"/>
          <p14:tracePt t="14905" x="5426075" y="3351213"/>
          <p14:tracePt t="14913" x="5489575" y="3370263"/>
          <p14:tracePt t="14921" x="5562600" y="3397250"/>
          <p14:tracePt t="14929" x="5627688" y="3397250"/>
          <p14:tracePt t="14937" x="5681663" y="3406775"/>
          <p14:tracePt t="14944" x="5764213" y="3414713"/>
          <p14:tracePt t="14953" x="5854700" y="3414713"/>
          <p14:tracePt t="14961" x="5910263" y="3433763"/>
          <p14:tracePt t="14968" x="5973763" y="3451225"/>
          <p14:tracePt t="14978" x="6046788" y="3451225"/>
          <p14:tracePt t="14985" x="6102350" y="3451225"/>
          <p14:tracePt t="14993" x="6148388" y="3470275"/>
          <p14:tracePt t="15000" x="6202363" y="3479800"/>
          <p14:tracePt t="15010" x="6284913" y="3487738"/>
          <p14:tracePt t="15017" x="6338888" y="3487738"/>
          <p14:tracePt t="15025" x="6440488" y="3516313"/>
          <p14:tracePt t="15033" x="6494463" y="3533775"/>
          <p14:tracePt t="15041" x="6567488" y="3533775"/>
          <p14:tracePt t="15048" x="6659563" y="3533775"/>
          <p14:tracePt t="15057" x="6742113" y="3543300"/>
          <p14:tracePt t="15065" x="6796088" y="3543300"/>
          <p14:tracePt t="15073" x="6851650" y="3543300"/>
          <p14:tracePt t="15081" x="6924675" y="3543300"/>
          <p14:tracePt t="15089" x="7015163" y="3543300"/>
          <p14:tracePt t="15097" x="7080250" y="3552825"/>
          <p14:tracePt t="15105" x="7189788" y="3579813"/>
          <p14:tracePt t="15113" x="7280275" y="3579813"/>
          <p14:tracePt t="15120" x="7399338" y="3606800"/>
          <p14:tracePt t="15129" x="7453313" y="3606800"/>
          <p14:tracePt t="15136" x="7526338" y="3625850"/>
          <p14:tracePt t="15144" x="7600950" y="3625850"/>
          <p14:tracePt t="15153" x="7664450" y="3652838"/>
          <p14:tracePt t="15161" x="7718425" y="3652838"/>
          <p14:tracePt t="15168" x="7764463" y="3652838"/>
          <p14:tracePt t="15177" x="7837488" y="3652838"/>
          <p14:tracePt t="15185" x="7893050" y="3652838"/>
          <p14:tracePt t="15193" x="7910513" y="3652838"/>
          <p14:tracePt t="15201" x="7937500" y="3652838"/>
          <p14:tracePt t="15210" x="7966075" y="3652838"/>
          <p14:tracePt t="15217" x="7983538" y="3652838"/>
          <p14:tracePt t="15233" x="8002588" y="3652838"/>
          <p14:tracePt t="15249" x="8010525" y="3643313"/>
          <p14:tracePt t="15258" x="8029575" y="3643313"/>
          <p14:tracePt t="15353" x="8039100" y="3643313"/>
          <p14:tracePt t="15481" x="8039100" y="3633788"/>
          <p14:tracePt t="15488" x="8066088" y="3633788"/>
          <p14:tracePt t="15497" x="8085138" y="3616325"/>
          <p14:tracePt t="15504" x="8129588" y="3606800"/>
          <p14:tracePt t="15513" x="8148638" y="3606800"/>
          <p14:tracePt t="15521" x="8175625" y="3589338"/>
          <p14:tracePt t="15529" x="8212138" y="3579813"/>
          <p14:tracePt t="15545" x="8239125" y="3570288"/>
          <p14:tracePt t="15553" x="8248650" y="3570288"/>
          <p14:tracePt t="15560" x="8258175" y="3570288"/>
          <p14:tracePt t="15681" x="8267700" y="3570288"/>
          <p14:tracePt t="15689" x="8275638" y="3570288"/>
          <p14:tracePt t="15697" x="8285163" y="3570288"/>
          <p14:tracePt t="15705" x="8304213" y="3560763"/>
          <p14:tracePt t="15713" x="8312150" y="3560763"/>
          <p14:tracePt t="15729" x="8321675" y="3552825"/>
          <p14:tracePt t="15737" x="8340725" y="3552825"/>
          <p14:tracePt t="15745" x="8348663" y="3552825"/>
          <p14:tracePt t="15753" x="8358188" y="3543300"/>
          <p14:tracePt t="22201" x="8367713" y="3570288"/>
          <p14:tracePt t="22208" x="8321675" y="3670300"/>
          <p14:tracePt t="22216" x="8248650" y="3735388"/>
          <p14:tracePt t="22225" x="8166100" y="3762375"/>
          <p14:tracePt t="22233" x="8129588" y="3762375"/>
          <p14:tracePt t="22243" x="8075613" y="3743325"/>
          <p14:tracePt t="22248" x="8020050" y="3716338"/>
          <p14:tracePt t="22257" x="8002588" y="3689350"/>
          <p14:tracePt t="22265" x="7966075" y="3633788"/>
          <p14:tracePt t="22273" x="7947025" y="3616325"/>
          <p14:tracePt t="22281" x="7929563" y="3606800"/>
          <p14:tracePt t="22457" x="7900988" y="3606800"/>
          <p14:tracePt t="22465" x="7883525" y="3606800"/>
          <p14:tracePt t="22513" x="7827963" y="3606800"/>
          <p14:tracePt t="22520" x="7737475" y="3606800"/>
          <p14:tracePt t="22528" x="7572375" y="3643313"/>
          <p14:tracePt t="22536" x="7399338" y="3689350"/>
          <p14:tracePt t="22544" x="7253288" y="3716338"/>
          <p14:tracePt t="22553" x="7134225" y="3771900"/>
          <p14:tracePt t="22560" x="6988175" y="3835400"/>
          <p14:tracePt t="22569" x="6859588" y="3852863"/>
          <p14:tracePt t="22578" x="6759575" y="3889375"/>
          <p14:tracePt t="22585" x="6650038" y="3917950"/>
          <p14:tracePt t="22593" x="6586538" y="3935413"/>
          <p14:tracePt t="22601" x="6523038" y="3954463"/>
          <p14:tracePt t="22610" x="6486525" y="3963988"/>
          <p14:tracePt t="22617" x="6440488" y="3981450"/>
          <p14:tracePt t="22626" x="6411913" y="3990975"/>
          <p14:tracePt t="22633" x="6367463" y="4017963"/>
          <p14:tracePt t="22641" x="6302375" y="4044950"/>
          <p14:tracePt t="22648" x="6238875" y="4081463"/>
          <p14:tracePt t="22657" x="6175375" y="4110038"/>
          <p14:tracePt t="22665" x="6092825" y="4164013"/>
          <p14:tracePt t="22673" x="5973763" y="4219575"/>
          <p14:tracePt t="22681" x="5900738" y="4246563"/>
          <p14:tracePt t="22688" x="5818188" y="4300538"/>
          <p14:tracePt t="22697" x="5754688" y="4346575"/>
          <p14:tracePt t="22704" x="5708650" y="4356100"/>
          <p14:tracePt t="22713" x="5645150" y="4373563"/>
          <p14:tracePt t="22720" x="5591175" y="4373563"/>
          <p14:tracePt t="22729" x="5508625" y="4402138"/>
          <p14:tracePt t="22736" x="5472113" y="4402138"/>
          <p14:tracePt t="22745" x="5416550" y="4402138"/>
          <p14:tracePt t="22753" x="5362575" y="4402138"/>
          <p14:tracePt t="22760" x="5334000" y="4402138"/>
          <p14:tracePt t="22768" x="5297488" y="4392613"/>
          <p14:tracePt t="22776" x="5280025" y="4383088"/>
          <p14:tracePt t="22784" x="5260975" y="4365625"/>
          <p14:tracePt t="22793" x="5253038" y="4356100"/>
          <p14:tracePt t="22801" x="5224463" y="4337050"/>
          <p14:tracePt t="22810" x="5216525" y="4329113"/>
          <p14:tracePt t="22817" x="5216525" y="4319588"/>
          <p14:tracePt t="22826" x="5197475" y="4310063"/>
          <p14:tracePt t="22832" x="5187950" y="4310063"/>
          <p14:tracePt t="22841" x="5170488" y="4310063"/>
          <p14:tracePt t="22848" x="5133975" y="4310063"/>
          <p14:tracePt t="22856" x="5078413" y="4310063"/>
          <p14:tracePt t="22865" x="5014913" y="4310063"/>
          <p14:tracePt t="22873" x="4960938" y="4310063"/>
          <p14:tracePt t="22881" x="4924425" y="4310063"/>
          <p14:tracePt t="22889" x="4878388" y="4300538"/>
          <p14:tracePt t="22897" x="4868863" y="4292600"/>
          <p14:tracePt t="22921" x="4868863" y="4273550"/>
          <p14:tracePt t="22929" x="4868863" y="4264025"/>
          <p14:tracePt t="22936" x="4868863" y="4246563"/>
          <p14:tracePt t="22945" x="4859338" y="4219575"/>
          <p14:tracePt t="22961" x="4851400" y="4200525"/>
          <p14:tracePt t="22968" x="4841875" y="4191000"/>
          <p14:tracePt t="22977" x="4832350" y="4183063"/>
          <p14:tracePt t="23000" x="4822825" y="4183063"/>
          <p14:tracePt t="23008" x="4813300" y="4183063"/>
          <p14:tracePt t="23017" x="4795838" y="4191000"/>
          <p14:tracePt t="23026" x="4786313" y="4200525"/>
          <p14:tracePt t="23032" x="4776788" y="4210050"/>
          <p14:tracePt t="23080" x="4768850" y="4210050"/>
          <p14:tracePt t="23088" x="4740275" y="4210050"/>
          <p14:tracePt t="23097" x="4713288" y="4210050"/>
          <p14:tracePt t="23104" x="4686300" y="4183063"/>
          <p14:tracePt t="23113" x="4667250" y="4164013"/>
          <p14:tracePt t="23120" x="4630738" y="4146550"/>
          <p14:tracePt t="23129" x="4613275" y="4127500"/>
          <p14:tracePt t="23136" x="4586288" y="4110038"/>
          <p14:tracePt t="23144" x="4567238" y="4081463"/>
          <p14:tracePt t="23152" x="4549775" y="4064000"/>
          <p14:tracePt t="23257" x="4530725" y="4054475"/>
          <p14:tracePt t="23265" x="4503738" y="4037013"/>
          <p14:tracePt t="23273" x="4503738" y="4027488"/>
          <p14:tracePt t="23281" x="4494213" y="4027488"/>
          <p14:tracePt t="23424" x="4503738" y="4027488"/>
          <p14:tracePt t="23432" x="4521200" y="4027488"/>
          <p14:tracePt t="23441" x="4540250" y="4027488"/>
          <p14:tracePt t="23448" x="4549775" y="4027488"/>
          <p14:tracePt t="23457" x="4567238" y="4027488"/>
          <p14:tracePt t="23473" x="4603750" y="4027488"/>
          <p14:tracePt t="23481" x="4640263" y="4027488"/>
          <p14:tracePt t="23488" x="4703763" y="4027488"/>
          <p14:tracePt t="23497" x="4749800" y="4027488"/>
          <p14:tracePt t="23504" x="4786313" y="4027488"/>
          <p14:tracePt t="23513" x="4832350" y="4027488"/>
          <p14:tracePt t="23520" x="4887913" y="4027488"/>
          <p14:tracePt t="23529" x="4924425" y="4027488"/>
          <p14:tracePt t="23536" x="4978400" y="4027488"/>
          <p14:tracePt t="23545" x="5005388" y="4027488"/>
          <p14:tracePt t="23552" x="5060950" y="4027488"/>
          <p14:tracePt t="23560" x="5106988" y="4027488"/>
          <p14:tracePt t="23569" x="5160963" y="4027488"/>
          <p14:tracePt t="23577" x="5197475" y="4027488"/>
          <p14:tracePt t="23585" x="5253038" y="4027488"/>
          <p14:tracePt t="23593" x="5270500" y="4027488"/>
          <p14:tracePt t="23601" x="5297488" y="4027488"/>
          <p14:tracePt t="23609" x="5307013" y="4027488"/>
          <p14:tracePt t="23617" x="5316538" y="4027488"/>
          <p14:tracePt t="23649" x="5334000" y="4027488"/>
          <p14:tracePt t="23681" x="5343525" y="4027488"/>
          <p14:tracePt t="23689" x="5362575" y="4037013"/>
          <p14:tracePt t="23697" x="5399088" y="4044950"/>
          <p14:tracePt t="23705" x="5445125" y="4054475"/>
          <p14:tracePt t="23713" x="5526088" y="4081463"/>
          <p14:tracePt t="23720" x="5562600" y="4090988"/>
          <p14:tracePt t="23729" x="5608638" y="4090988"/>
          <p14:tracePt t="23736" x="5627688" y="4100513"/>
          <p14:tracePt t="23744" x="5635625" y="4100513"/>
          <p14:tracePt t="23752" x="5654675" y="4100513"/>
          <p14:tracePt t="23761" x="5664200" y="4100513"/>
          <p14:tracePt t="23768" x="5672138" y="4100513"/>
          <p14:tracePt t="23777" x="5691188" y="4100513"/>
          <p14:tracePt t="23873" x="5700713" y="4100513"/>
          <p14:tracePt t="24057" x="5708650" y="4100513"/>
          <p14:tracePt t="24081" x="5727700" y="4100513"/>
          <p14:tracePt t="24089" x="5737225" y="4100513"/>
          <p14:tracePt t="24097" x="5773738" y="4100513"/>
          <p14:tracePt t="24105" x="5827713" y="4100513"/>
          <p14:tracePt t="24112" x="5873750" y="4100513"/>
          <p14:tracePt t="24120" x="5910263" y="4090988"/>
          <p14:tracePt t="24129" x="5946775" y="4090988"/>
          <p14:tracePt t="24136" x="5965825" y="4081463"/>
          <p14:tracePt t="24161" x="5983288" y="4081463"/>
          <p14:tracePt t="24393" x="5956300" y="4081463"/>
          <p14:tracePt t="24400" x="5946775" y="4081463"/>
          <p14:tracePt t="24408" x="5919788" y="4081463"/>
          <p14:tracePt t="24416" x="5910263" y="4081463"/>
          <p14:tracePt t="24426" x="5900738" y="4081463"/>
          <p14:tracePt t="24432" x="5873750" y="4081463"/>
          <p14:tracePt t="24449" x="5864225" y="4081463"/>
          <p14:tracePt t="24456" x="5854700" y="4081463"/>
          <p14:tracePt t="24465" x="5837238" y="4081463"/>
          <p14:tracePt t="24473" x="5827713" y="4081463"/>
          <p14:tracePt t="24481" x="5818188" y="4081463"/>
          <p14:tracePt t="24497" x="5800725" y="4081463"/>
          <p14:tracePt t="24504" x="5773738" y="4081463"/>
          <p14:tracePt t="24512" x="5737225" y="4081463"/>
          <p14:tracePt t="24520" x="5718175" y="4081463"/>
          <p14:tracePt t="24529" x="5681663" y="4081463"/>
          <p14:tracePt t="24536" x="5635625" y="4090988"/>
          <p14:tracePt t="24545" x="5581650" y="4090988"/>
          <p14:tracePt t="24552" x="5535613" y="4110038"/>
          <p14:tracePt t="24561" x="5481638" y="4110038"/>
          <p14:tracePt t="24568" x="5453063" y="4117975"/>
          <p14:tracePt t="24577" x="5399088" y="4117975"/>
          <p14:tracePt t="24585" x="5353050" y="4137025"/>
          <p14:tracePt t="24593" x="5307013" y="4137025"/>
          <p14:tracePt t="24601" x="5289550" y="4146550"/>
          <p14:tracePt t="24617" x="5270500" y="4146550"/>
          <p14:tracePt t="24627" x="5260975" y="4146550"/>
          <p14:tracePt t="24633" x="5253038" y="4146550"/>
          <p14:tracePt t="24643" x="5224463" y="4146550"/>
          <p14:tracePt t="24648" x="5197475" y="4146550"/>
          <p14:tracePt t="24657" x="5170488" y="4154488"/>
          <p14:tracePt t="24665" x="5133975" y="4154488"/>
          <p14:tracePt t="24673" x="5106988" y="4164013"/>
          <p14:tracePt t="24681" x="5070475" y="4164013"/>
          <p14:tracePt t="24688" x="5014913" y="4183063"/>
          <p14:tracePt t="24697" x="4978400" y="4191000"/>
          <p14:tracePt t="24704" x="4951413" y="4200525"/>
          <p14:tracePt t="24713" x="4924425" y="4200525"/>
          <p14:tracePt t="24720" x="4905375" y="4210050"/>
          <p14:tracePt t="24729" x="4868863" y="4210050"/>
          <p14:tracePt t="24736" x="4832350" y="4219575"/>
          <p14:tracePt t="24744" x="4805363" y="4219575"/>
          <p14:tracePt t="24752" x="4740275" y="4237038"/>
          <p14:tracePt t="24769" x="4713288" y="4237038"/>
          <p14:tracePt t="24777" x="4703763" y="4237038"/>
          <p14:tracePt t="24784" x="4695825" y="4237038"/>
          <p14:tracePt t="24801" x="4686300" y="4237038"/>
          <p14:tracePt t="24825" x="4676775" y="4237038"/>
          <p14:tracePt t="24857" x="4667250" y="4237038"/>
          <p14:tracePt t="25201" x="4659313" y="4210050"/>
          <p14:tracePt t="25208" x="4659313" y="4191000"/>
          <p14:tracePt t="25216" x="4659313" y="4173538"/>
          <p14:tracePt t="25297" x="4659313" y="4164013"/>
          <p14:tracePt t="30593" x="4659313" y="4183063"/>
          <p14:tracePt t="30601" x="4659313" y="4264025"/>
          <p14:tracePt t="30610" x="4659313" y="4310063"/>
          <p14:tracePt t="30617" x="4659313" y="4365625"/>
          <p14:tracePt t="30626" x="4659313" y="4438650"/>
          <p14:tracePt t="30633" x="4659313" y="4492625"/>
          <p14:tracePt t="30642" x="4659313" y="4548188"/>
          <p14:tracePt t="30649" x="4659313" y="4602163"/>
          <p14:tracePt t="30657" x="4659313" y="4665663"/>
          <p14:tracePt t="30665" x="4659313" y="4721225"/>
          <p14:tracePt t="30672" x="4659313" y="4757738"/>
          <p14:tracePt t="30681" x="4659313" y="4784725"/>
          <p14:tracePt t="30689" x="4659313" y="4830763"/>
          <p14:tracePt t="30697" x="4659313" y="4848225"/>
          <p14:tracePt t="30704" x="4659313" y="4876800"/>
          <p14:tracePt t="30713" x="4659313" y="4922838"/>
          <p14:tracePt t="30720" x="4659313" y="4959350"/>
          <p14:tracePt t="30729" x="4659313" y="4986338"/>
          <p14:tracePt t="30736" x="4659313" y="5032375"/>
          <p14:tracePt t="30745" x="4649788" y="5059363"/>
          <p14:tracePt t="30752" x="4649788" y="5076825"/>
          <p14:tracePt t="30760" x="4640263" y="5095875"/>
          <p14:tracePt t="30769" x="4630738" y="5105400"/>
          <p14:tracePt t="30777" x="4630738" y="5113338"/>
          <p14:tracePt t="30801" x="4622800" y="5132388"/>
          <p14:tracePt t="30832" x="4613275" y="5132388"/>
          <p14:tracePt t="30841" x="4594225" y="5132388"/>
          <p14:tracePt t="30848" x="4576763" y="5132388"/>
          <p14:tracePt t="30856" x="4567238" y="5095875"/>
          <p14:tracePt t="30864" x="4557713" y="5059363"/>
          <p14:tracePt t="30872" x="4557713" y="5013325"/>
          <p14:tracePt t="30881" x="4540250" y="4967288"/>
          <p14:tracePt t="30888" x="4530725" y="4949825"/>
          <p14:tracePt t="30897" x="4530725" y="4922838"/>
          <p14:tracePt t="30905" x="4530725" y="4913313"/>
          <p14:tracePt t="30913" x="4530725" y="4903788"/>
          <p14:tracePt t="30945" x="4530725" y="4884738"/>
          <p14:tracePt t="30961" x="4530725" y="4876800"/>
          <p14:tracePt t="30968" x="4530725" y="4857750"/>
          <p14:tracePt t="30978" x="4530725" y="4840288"/>
          <p14:tracePt t="30985" x="4521200" y="4821238"/>
          <p14:tracePt t="31001" x="4521200" y="4811713"/>
          <p14:tracePt t="31010" x="4521200" y="4794250"/>
          <p14:tracePt t="31026" x="4521200" y="4784725"/>
          <p14:tracePt t="31297" x="4540250" y="4775200"/>
          <p14:tracePt t="31305" x="4576763" y="4775200"/>
          <p14:tracePt t="31312" x="4630738" y="4775200"/>
          <p14:tracePt t="31320" x="4649788" y="4775200"/>
          <p14:tracePt t="31329" x="4686300" y="4775200"/>
          <p14:tracePt t="31336" x="4732338" y="4775200"/>
          <p14:tracePt t="31345" x="4786313" y="4775200"/>
          <p14:tracePt t="31352" x="4822825" y="4775200"/>
          <p14:tracePt t="31360" x="4841875" y="4775200"/>
          <p14:tracePt t="31368" x="4878388" y="4775200"/>
          <p14:tracePt t="31385" x="4895850" y="4775200"/>
          <p14:tracePt t="31392" x="4914900" y="4775200"/>
          <p14:tracePt t="31401" x="4924425" y="4775200"/>
          <p14:tracePt t="31417" x="4932363" y="4775200"/>
          <p14:tracePt t="31426" x="4941888" y="4775200"/>
          <p14:tracePt t="31432" x="4951413" y="4775200"/>
          <p14:tracePt t="31441" x="4960938" y="4775200"/>
          <p14:tracePt t="31449" x="4978400" y="4775200"/>
          <p14:tracePt t="31456" x="5005388" y="4775200"/>
          <p14:tracePt t="31465" x="5014913" y="4775200"/>
          <p14:tracePt t="31472" x="5041900" y="4775200"/>
          <p14:tracePt t="31481" x="5070475" y="4775200"/>
          <p14:tracePt t="31488" x="5114925" y="4775200"/>
          <p14:tracePt t="31497" x="5143500" y="4775200"/>
          <p14:tracePt t="31504" x="5160963" y="4775200"/>
          <p14:tracePt t="31513" x="5170488" y="4775200"/>
          <p14:tracePt t="31529" x="5187950" y="4775200"/>
          <p14:tracePt t="31545" x="5197475" y="4775200"/>
          <p14:tracePt t="31560" x="5207000" y="4775200"/>
          <p14:tracePt t="31577" x="5233988" y="4775200"/>
          <p14:tracePt t="31585" x="5243513" y="4775200"/>
          <p14:tracePt t="31593" x="5253038" y="4775200"/>
          <p14:tracePt t="31601" x="5280025" y="4775200"/>
          <p14:tracePt t="31617" x="5316538" y="4775200"/>
          <p14:tracePt t="31626" x="5334000" y="4775200"/>
          <p14:tracePt t="31632" x="5343525" y="4775200"/>
          <p14:tracePt t="31643" x="5362575" y="4775200"/>
          <p14:tracePt t="31649" x="5380038" y="4775200"/>
          <p14:tracePt t="31657" x="5408613" y="4775200"/>
          <p14:tracePt t="31665" x="5426075" y="4775200"/>
          <p14:tracePt t="31672" x="5453063" y="4775200"/>
          <p14:tracePt t="31681" x="5472113" y="4775200"/>
          <p14:tracePt t="31689" x="5499100" y="4775200"/>
          <p14:tracePt t="31697" x="5508625" y="4775200"/>
          <p14:tracePt t="31705" x="5526088" y="4775200"/>
          <p14:tracePt t="31713" x="5545138" y="4775200"/>
          <p14:tracePt t="31720" x="5562600" y="4775200"/>
          <p14:tracePt t="31729" x="5591175" y="4775200"/>
          <p14:tracePt t="31736" x="5645150" y="4775200"/>
          <p14:tracePt t="31745" x="5672138" y="4775200"/>
          <p14:tracePt t="31752" x="5727700" y="4775200"/>
          <p14:tracePt t="31760" x="5781675" y="4775200"/>
          <p14:tracePt t="31768" x="5837238" y="4775200"/>
          <p14:tracePt t="31777" x="5883275" y="4775200"/>
          <p14:tracePt t="31785" x="5919788" y="4775200"/>
          <p14:tracePt t="31792" x="5937250" y="4775200"/>
          <p14:tracePt t="31801" x="5965825" y="4775200"/>
          <p14:tracePt t="31810" x="5973763" y="4775200"/>
          <p14:tracePt t="31873" x="5983288" y="4775200"/>
          <p14:tracePt t="31881" x="6010275" y="4775200"/>
          <p14:tracePt t="31888" x="6029325" y="4775200"/>
          <p14:tracePt t="31897" x="6056313" y="4775200"/>
          <p14:tracePt t="31904" x="6102350" y="4775200"/>
          <p14:tracePt t="31913" x="6129338" y="4775200"/>
          <p14:tracePt t="31920" x="6165850" y="4775200"/>
          <p14:tracePt t="31929" x="6221413" y="4775200"/>
          <p14:tracePt t="31936" x="6265863" y="4775200"/>
          <p14:tracePt t="31945" x="6275388" y="4775200"/>
          <p14:tracePt t="32521" x="6294438" y="4775200"/>
          <p14:tracePt t="32528" x="6311900" y="4775200"/>
          <p14:tracePt t="32536" x="6367463" y="4775200"/>
          <p14:tracePt t="32545" x="6421438" y="4775200"/>
          <p14:tracePt t="32552" x="6467475" y="4775200"/>
          <p14:tracePt t="32560" x="6503988" y="4775200"/>
          <p14:tracePt t="32568" x="6523038" y="4775200"/>
          <p14:tracePt t="32577" x="6567488" y="4775200"/>
          <p14:tracePt t="32585" x="6586538" y="4775200"/>
          <p14:tracePt t="32594" x="6604000" y="4775200"/>
          <p14:tracePt t="43761" x="6604000" y="4784725"/>
          <p14:tracePt t="43769" x="6586538" y="4803775"/>
          <p14:tracePt t="43776" x="6550025" y="4857750"/>
          <p14:tracePt t="43785" x="6530975" y="4894263"/>
          <p14:tracePt t="43794" x="6513513" y="4913313"/>
          <p14:tracePt t="43801" x="6494463" y="4930775"/>
          <p14:tracePt t="43808" x="6486525" y="4949825"/>
          <p14:tracePt t="43817" x="6467475" y="4976813"/>
          <p14:tracePt t="43825" x="6457950" y="4986338"/>
          <p14:tracePt t="43833" x="6440488" y="5013325"/>
          <p14:tracePt t="43843" x="6421438" y="5032375"/>
          <p14:tracePt t="43848" x="6403975" y="5049838"/>
          <p14:tracePt t="43856" x="6394450" y="5059363"/>
          <p14:tracePt t="43865" x="6367463" y="5086350"/>
          <p14:tracePt t="43872" x="6357938" y="5095875"/>
          <p14:tracePt t="43881" x="6302375" y="5132388"/>
          <p14:tracePt t="43888" x="6284913" y="5141913"/>
          <p14:tracePt t="43897" x="6257925" y="5149850"/>
          <p14:tracePt t="43905" x="6229350" y="5159375"/>
          <p14:tracePt t="43913" x="6184900" y="5186363"/>
          <p14:tracePt t="43921" x="6148388" y="5205413"/>
          <p14:tracePt t="43929" x="6119813" y="5214938"/>
          <p14:tracePt t="43937" x="6111875" y="5214938"/>
          <p14:tracePt t="43944" x="6083300" y="5232400"/>
          <p14:tracePt t="43952" x="6065838" y="5241925"/>
          <p14:tracePt t="43961" x="6056313" y="5241925"/>
          <p14:tracePt t="43968" x="6029325" y="5251450"/>
          <p14:tracePt t="43977" x="5992813" y="5278438"/>
          <p14:tracePt t="43985" x="5956300" y="5287963"/>
          <p14:tracePt t="43993" x="5929313" y="5295900"/>
          <p14:tracePt t="44001" x="5873750" y="5305425"/>
          <p14:tracePt t="44008" x="5827713" y="5332413"/>
          <p14:tracePt t="44017" x="5800725" y="5332413"/>
          <p14:tracePt t="44025" x="5764213" y="5341938"/>
          <p14:tracePt t="44033" x="5708650" y="5351463"/>
          <p14:tracePt t="44041" x="5691188" y="5360988"/>
          <p14:tracePt t="44048" x="5635625" y="5387975"/>
          <p14:tracePt t="44056" x="5591175" y="5397500"/>
          <p14:tracePt t="44065" x="5572125" y="5397500"/>
          <p14:tracePt t="44072" x="5545138" y="5405438"/>
          <p14:tracePt t="44081" x="5499100" y="5414963"/>
          <p14:tracePt t="44097" x="5462588" y="5414963"/>
          <p14:tracePt t="44105" x="5426075" y="5414963"/>
          <p14:tracePt t="44113" x="5399088" y="5434013"/>
          <p14:tracePt t="44121" x="5343525" y="5434013"/>
          <p14:tracePt t="44129" x="5297488" y="5441950"/>
          <p14:tracePt t="44136" x="5243513" y="5441950"/>
          <p14:tracePt t="44144" x="5207000" y="5461000"/>
          <p14:tracePt t="44153" x="5170488" y="5461000"/>
          <p14:tracePt t="44160" x="5143500" y="5461000"/>
          <p14:tracePt t="44169" x="5124450" y="5461000"/>
          <p14:tracePt t="44177" x="5097463" y="5470525"/>
          <p14:tracePt t="44184" x="5087938" y="5470525"/>
          <p14:tracePt t="44194" x="5078413" y="5470525"/>
          <p14:tracePt t="44201" x="5060950" y="5470525"/>
          <p14:tracePt t="44209" x="5051425" y="5470525"/>
          <p14:tracePt t="44217" x="5033963" y="5470525"/>
          <p14:tracePt t="44225" x="4987925" y="5470525"/>
          <p14:tracePt t="44233" x="4941888" y="5487988"/>
          <p14:tracePt t="44243" x="4905375" y="5487988"/>
          <p14:tracePt t="44248" x="4851400" y="5497513"/>
          <p14:tracePt t="44256" x="4786313" y="5497513"/>
          <p14:tracePt t="44265" x="4713288" y="5514975"/>
          <p14:tracePt t="44272" x="4659313" y="5524500"/>
          <p14:tracePt t="44281" x="4576763" y="5524500"/>
          <p14:tracePt t="44288" x="4521200" y="5551488"/>
          <p14:tracePt t="44297" x="4476750" y="5561013"/>
          <p14:tracePt t="44305" x="4440238" y="5561013"/>
          <p14:tracePt t="44313" x="4430713" y="5561013"/>
          <p14:tracePt t="44321" x="4421188" y="5561013"/>
          <p14:tracePt t="44369" x="4403725" y="5561013"/>
          <p14:tracePt t="44377" x="4394200" y="5561013"/>
          <p14:tracePt t="44385" x="4375150" y="5561013"/>
          <p14:tracePt t="44393" x="4338638" y="5561013"/>
          <p14:tracePt t="44401" x="4284663" y="5561013"/>
          <p14:tracePt t="44408" x="4229100" y="5561013"/>
          <p14:tracePt t="44417" x="4175125" y="5561013"/>
          <p14:tracePt t="44425" x="4110038" y="5561013"/>
          <p14:tracePt t="44432" x="4083050" y="5561013"/>
          <p14:tracePt t="44443" x="4073525" y="5561013"/>
          <p14:tracePt t="44449" x="4056063" y="5561013"/>
          <p14:tracePt t="44529" x="4046538" y="5561013"/>
          <p14:tracePt t="44536" x="4029075" y="5561013"/>
          <p14:tracePt t="44544" x="3992563" y="5561013"/>
          <p14:tracePt t="44681" x="3983038" y="5561013"/>
          <p14:tracePt t="44705" x="3983038" y="5551488"/>
          <p14:tracePt t="44712" x="4019550" y="5543550"/>
          <p14:tracePt t="44721" x="4073525" y="5543550"/>
          <p14:tracePt t="44729" x="4146550" y="5534025"/>
          <p14:tracePt t="44737" x="4229100" y="5507038"/>
          <p14:tracePt t="44744" x="4284663" y="5507038"/>
          <p14:tracePt t="44753" x="4348163" y="5497513"/>
          <p14:tracePt t="44760" x="4384675" y="5497513"/>
          <p14:tracePt t="44769" x="4403725" y="5487988"/>
          <p14:tracePt t="44777" x="4421188" y="5487988"/>
          <p14:tracePt t="44784" x="4440238" y="5487988"/>
          <p14:tracePt t="44793" x="4448175" y="5487988"/>
          <p14:tracePt t="44889" x="4467225" y="5487988"/>
          <p14:tracePt t="44905" x="4476750" y="5487988"/>
          <p14:tracePt t="44921" x="4484688" y="5487988"/>
          <p14:tracePt t="44929" x="4503738" y="5487988"/>
          <p14:tracePt t="44936" x="4513263" y="5487988"/>
          <p14:tracePt t="44944" x="4530725" y="5487988"/>
          <p14:tracePt t="44953" x="4549775" y="5487988"/>
          <p14:tracePt t="44960" x="4567238" y="5487988"/>
          <p14:tracePt t="44977" x="4594225" y="5497513"/>
          <p14:tracePt t="44985" x="4603750" y="5497513"/>
          <p14:tracePt t="44994" x="4613275" y="5497513"/>
          <p14:tracePt t="45001" x="4630738" y="5497513"/>
          <p14:tracePt t="45008" x="4640263" y="5497513"/>
          <p14:tracePt t="45017" x="4649788" y="5497513"/>
          <p14:tracePt t="59833" x="4659313" y="5524500"/>
          <p14:tracePt t="59841" x="4659313" y="5624513"/>
          <p14:tracePt t="59849" x="4603750" y="5780088"/>
          <p14:tracePt t="59857" x="4513263" y="5918200"/>
          <p14:tracePt t="59865" x="4411663" y="6018213"/>
          <p14:tracePt t="59872" x="4330700" y="6091238"/>
          <p14:tracePt t="59881" x="4248150" y="6145213"/>
          <p14:tracePt t="59889" x="4183063" y="6181725"/>
          <p14:tracePt t="59897" x="4138613" y="6200775"/>
          <p14:tracePt t="59904" x="4092575" y="6210300"/>
          <p14:tracePt t="59913" x="4073525" y="6210300"/>
          <p14:tracePt t="59921" x="4037013" y="6210300"/>
          <p14:tracePt t="59929" x="3963988" y="6210300"/>
          <p14:tracePt t="59937" x="3919538" y="6210300"/>
          <p14:tracePt t="59944" x="3854450" y="6210300"/>
          <p14:tracePt t="59952" x="3744913" y="6210300"/>
          <p14:tracePt t="59961" x="3644900" y="6181725"/>
          <p14:tracePt t="59968" x="3535363" y="6154738"/>
          <p14:tracePt t="59977" x="3398838" y="6091238"/>
          <p14:tracePt t="59984" x="3260725" y="6018213"/>
          <p14:tracePt t="59993" x="3097213" y="5945188"/>
          <p14:tracePt t="60000" x="2959100" y="5899150"/>
          <p14:tracePt t="60010" x="2759075" y="5799138"/>
          <p14:tracePt t="60017" x="2576513" y="5680075"/>
          <p14:tracePt t="60026" x="2328863" y="5570538"/>
          <p14:tracePt t="60033" x="2100263" y="5478463"/>
          <p14:tracePt t="60042" x="1863725" y="5387975"/>
          <p14:tracePt t="60049" x="1579563" y="5241925"/>
          <p14:tracePt t="60057" x="1333500" y="5132388"/>
          <p14:tracePt t="60065" x="1058863" y="5013325"/>
          <p14:tracePt t="60072" x="785813" y="4913313"/>
          <p14:tracePt t="60081" x="539750" y="4803775"/>
          <p14:tracePt t="60088" x="265113" y="4684713"/>
          <p14:tracePt t="60097" x="46038" y="455612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Номер слайда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6F38EE6E-3F29-466F-9C98-E64C0A606518}" type="slidenum">
              <a:rPr lang="ru-RU" altLang="uk-UA" sz="1400"/>
              <a:pPr algn="r">
                <a:spcBef>
                  <a:spcPct val="0"/>
                </a:spcBef>
                <a:buFontTx/>
                <a:buNone/>
              </a:pPr>
              <a:t>8</a:t>
            </a:fld>
            <a:endParaRPr lang="ru-RU" altLang="uk-UA" sz="1400"/>
          </a:p>
        </p:txBody>
      </p:sp>
      <p:sp>
        <p:nvSpPr>
          <p:cNvPr id="3077" name="Text Box 9"/>
          <p:cNvSpPr txBox="1">
            <a:spLocks noChangeArrowheads="1"/>
          </p:cNvSpPr>
          <p:nvPr/>
        </p:nvSpPr>
        <p:spPr bwMode="auto">
          <a:xfrm>
            <a:off x="0" y="6573838"/>
            <a:ext cx="9144000" cy="284162"/>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uk-UA" altLang="uk-UA" sz="1200">
              <a:latin typeface="Arial" panose="020B0604020202020204" pitchFamily="34" charset="0"/>
            </a:endParaRPr>
          </a:p>
        </p:txBody>
      </p:sp>
      <p:sp>
        <p:nvSpPr>
          <p:cNvPr id="6" name="Прямоугольник 5"/>
          <p:cNvSpPr/>
          <p:nvPr/>
        </p:nvSpPr>
        <p:spPr>
          <a:xfrm>
            <a:off x="1547664" y="766756"/>
            <a:ext cx="5751896"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Relative change of damping – prismatic beam</a:t>
            </a:r>
            <a:endParaRPr lang="ru-RU" sz="2000" b="1" dirty="0">
              <a:latin typeface="Arial" panose="020B0604020202020204" pitchFamily="34" charset="0"/>
              <a:cs typeface="Arial" panose="020B0604020202020204" pitchFamily="34" charset="0"/>
            </a:endParaRPr>
          </a:p>
        </p:txBody>
      </p:sp>
      <p:sp>
        <p:nvSpPr>
          <p:cNvPr id="22" name="Text Box 12">
            <a:extLst>
              <a:ext uri="{FF2B5EF4-FFF2-40B4-BE49-F238E27FC236}">
                <a16:creationId xmlns:a16="http://schemas.microsoft.com/office/drawing/2014/main" id="{1F0EB0E0-210A-4184-9C65-2FF29F768110}"/>
              </a:ext>
            </a:extLst>
          </p:cNvPr>
          <p:cNvSpPr txBox="1">
            <a:spLocks noChangeArrowheads="1"/>
          </p:cNvSpPr>
          <p:nvPr/>
        </p:nvSpPr>
        <p:spPr bwMode="auto">
          <a:xfrm>
            <a:off x="0" y="-28153"/>
            <a:ext cx="9144000" cy="566309"/>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en-US" sz="1400" dirty="0">
                <a:solidFill>
                  <a:schemeClr val="bg1"/>
                </a:solidFill>
              </a:rPr>
              <a:t> 8th International Conference on Fracture, Fatigue and Wear (FFW 2020)</a:t>
            </a:r>
          </a:p>
          <a:p>
            <a:pPr algn="ctr">
              <a:buNone/>
            </a:pPr>
            <a:r>
              <a:rPr lang="en-US" sz="1400" i="1" dirty="0">
                <a:solidFill>
                  <a:schemeClr val="bg1"/>
                </a:solidFill>
              </a:rPr>
              <a:t>Ghent, Belgium, August 26-27, 2020, Online conference</a:t>
            </a:r>
            <a:endParaRPr lang="en-GB" altLang="uk-UA" sz="1300" b="1" dirty="0">
              <a:solidFill>
                <a:schemeClr val="bg1"/>
              </a:solidFill>
              <a:latin typeface="Arial" panose="020B0604020202020204" pitchFamily="34" charset="0"/>
              <a:cs typeface="Arial" panose="020B0604020202020204" pitchFamily="34" charset="0"/>
            </a:endParaRPr>
          </a:p>
        </p:txBody>
      </p:sp>
      <p:graphicFrame>
        <p:nvGraphicFramePr>
          <p:cNvPr id="3" name="Объект 2">
            <a:extLst>
              <a:ext uri="{FF2B5EF4-FFF2-40B4-BE49-F238E27FC236}">
                <a16:creationId xmlns:a16="http://schemas.microsoft.com/office/drawing/2014/main" id="{ABDA7B7B-2D1E-4ADF-B508-92CB00C0D0D3}"/>
              </a:ext>
            </a:extLst>
          </p:cNvPr>
          <p:cNvGraphicFramePr>
            <a:graphicFrameLocks noChangeAspect="1"/>
          </p:cNvGraphicFramePr>
          <p:nvPr>
            <p:extLst>
              <p:ext uri="{D42A27DB-BD31-4B8C-83A1-F6EECF244321}">
                <p14:modId xmlns:p14="http://schemas.microsoft.com/office/powerpoint/2010/main" val="464430192"/>
              </p:ext>
            </p:extLst>
          </p:nvPr>
        </p:nvGraphicFramePr>
        <p:xfrm>
          <a:off x="751525" y="1166866"/>
          <a:ext cx="8208270" cy="5310134"/>
        </p:xfrm>
        <a:graphic>
          <a:graphicData uri="http://schemas.openxmlformats.org/presentationml/2006/ole">
            <mc:AlternateContent xmlns:mc="http://schemas.openxmlformats.org/markup-compatibility/2006">
              <mc:Choice xmlns:v="urn:schemas-microsoft-com:vml" Requires="v">
                <p:oleObj spid="_x0000_s74797" name="Graph" r:id="rId6" imgW="9822180" imgH="7798308" progId="Origin50.Graph">
                  <p:embed/>
                </p:oleObj>
              </mc:Choice>
              <mc:Fallback>
                <p:oleObj name="Graph" r:id="rId6" imgW="9822180" imgH="7798308" progId="Origin50.Graph">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l="12050" t="20084" r="40959" b="41690"/>
                      <a:stretch>
                        <a:fillRect/>
                      </a:stretch>
                    </p:blipFill>
                    <p:spPr bwMode="auto">
                      <a:xfrm>
                        <a:off x="751525" y="1166866"/>
                        <a:ext cx="8208270" cy="5310134"/>
                      </a:xfrm>
                      <a:prstGeom prst="rect">
                        <a:avLst/>
                      </a:prstGeom>
                      <a:noFill/>
                    </p:spPr>
                  </p:pic>
                </p:oleObj>
              </mc:Fallback>
            </mc:AlternateContent>
          </a:graphicData>
        </a:graphic>
      </p:graphicFrame>
      <p:pic>
        <p:nvPicPr>
          <p:cNvPr id="4" name="Видео 3">
            <a:hlinkClick r:id="" action="ppaction://media"/>
            <a:extLst>
              <a:ext uri="{FF2B5EF4-FFF2-40B4-BE49-F238E27FC236}">
                <a16:creationId xmlns:a16="http://schemas.microsoft.com/office/drawing/2014/main" id="{EF73F1CC-81A8-4F33-B875-EF9B7F5D1D64}"/>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8"/>
          <a:stretch>
            <a:fillRect/>
          </a:stretch>
        </p:blipFill>
        <p:spPr>
          <a:xfrm>
            <a:off x="9324528" y="5143500"/>
            <a:ext cx="2285999" cy="1714500"/>
          </a:xfrm>
          <a:prstGeom prst="rect">
            <a:avLst/>
          </a:prstGeom>
        </p:spPr>
      </p:pic>
    </p:spTree>
    <p:extLst>
      <p:ext uri="{BB962C8B-B14F-4D97-AF65-F5344CB8AC3E}">
        <p14:creationId xmlns:p14="http://schemas.microsoft.com/office/powerpoint/2010/main" val="2160429723"/>
      </p:ext>
    </p:extLst>
  </p:cSld>
  <p:clrMapOvr>
    <a:masterClrMapping/>
  </p:clrMapOvr>
  <mc:AlternateContent xmlns:mc="http://schemas.openxmlformats.org/markup-compatibility/2006" xmlns:p14="http://schemas.microsoft.com/office/powerpoint/2010/main">
    <mc:Choice Requires="p14">
      <p:transition spd="slow" p14:dur="2000" advTm="120678"/>
    </mc:Choice>
    <mc:Fallback xmlns="">
      <p:transition spd="slow" advTm="120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3A86A75C-4F4B-4683-9AE1-C65F6400EC91}">
      <p14:laserTraceLst xmlns:p14="http://schemas.microsoft.com/office/powerpoint/2010/main">
        <p14:tracePtLst>
          <p14:tracePt t="12045" x="401638" y="1935163"/>
          <p14:tracePt t="12053" x="749300" y="1890713"/>
          <p14:tracePt t="12061" x="1114425" y="1825625"/>
          <p14:tracePt t="12069" x="1416050" y="1825625"/>
          <p14:tracePt t="12077" x="1744663" y="1825625"/>
          <p14:tracePt t="12085" x="2009775" y="1825625"/>
          <p14:tracePt t="12093" x="2311400" y="1825625"/>
          <p14:tracePt t="12101" x="2557463" y="1789113"/>
          <p14:tracePt t="12109" x="2749550" y="1725613"/>
          <p14:tracePt t="12117" x="2905125" y="1679575"/>
          <p14:tracePt t="12125" x="3014663" y="1652588"/>
          <p14:tracePt t="12133" x="3078163" y="1616075"/>
          <p14:tracePt t="12141" x="3124200" y="1579563"/>
          <p14:tracePt t="12157" x="3133725" y="1579563"/>
          <p14:tracePt t="12173" x="3151188" y="1570038"/>
          <p14:tracePt t="12181" x="3160713" y="1562100"/>
          <p14:tracePt t="12189" x="3178175" y="1552575"/>
          <p14:tracePt t="12197" x="3197225" y="1552575"/>
          <p14:tracePt t="12205" x="3233738" y="1552575"/>
          <p14:tracePt t="12213" x="3279775" y="1552575"/>
          <p14:tracePt t="12221" x="3343275" y="1552575"/>
          <p14:tracePt t="12229" x="3389313" y="1543050"/>
          <p14:tracePt t="12237" x="3443288" y="1543050"/>
          <p14:tracePt t="12245" x="3489325" y="1533525"/>
          <p14:tracePt t="12253" x="3516313" y="1533525"/>
          <p14:tracePt t="12261" x="3535363" y="1525588"/>
          <p14:tracePt t="12269" x="3544888" y="1516063"/>
          <p14:tracePt t="12277" x="3552825" y="1516063"/>
          <p14:tracePt t="12365" x="3552825" y="1506538"/>
          <p14:tracePt t="12373" x="3525838" y="1506538"/>
          <p14:tracePt t="12381" x="3516313" y="1506538"/>
          <p14:tracePt t="12389" x="3479800" y="1506538"/>
          <p14:tracePt t="12397" x="3462338" y="1497013"/>
          <p14:tracePt t="12405" x="3425825" y="1497013"/>
          <p14:tracePt t="12413" x="3362325" y="1489075"/>
          <p14:tracePt t="12421" x="3343275" y="1489075"/>
          <p14:tracePt t="12429" x="3279775" y="1460500"/>
          <p14:tracePt t="12437" x="3233738" y="1460500"/>
          <p14:tracePt t="12445" x="3178175" y="1452563"/>
          <p14:tracePt t="12453" x="3124200" y="1452563"/>
          <p14:tracePt t="12461" x="3078163" y="1443038"/>
          <p14:tracePt t="12469" x="3051175" y="1433513"/>
          <p14:tracePt t="12477" x="3005138" y="1423988"/>
          <p14:tracePt t="12485" x="2987675" y="1416050"/>
          <p14:tracePt t="12493" x="2968625" y="1406525"/>
          <p14:tracePt t="12501" x="2941638" y="1406525"/>
          <p14:tracePt t="12510" x="2932113" y="1406525"/>
          <p14:tracePt t="12517" x="2922588" y="1397000"/>
          <p14:tracePt t="12533" x="2905125" y="1397000"/>
          <p14:tracePt t="12541" x="2895600" y="1397000"/>
          <p14:tracePt t="12557" x="2868613" y="1397000"/>
          <p14:tracePt t="12565" x="2849563" y="1397000"/>
          <p14:tracePt t="12573" x="2805113" y="1397000"/>
          <p14:tracePt t="12581" x="2786063" y="1406525"/>
          <p14:tracePt t="12589" x="2732088" y="1433513"/>
          <p14:tracePt t="12597" x="2686050" y="1443038"/>
          <p14:tracePt t="12605" x="2620963" y="1479550"/>
          <p14:tracePt t="12613" x="2566988" y="1489075"/>
          <p14:tracePt t="12621" x="2503488" y="1525588"/>
          <p14:tracePt t="12629" x="2420938" y="1552575"/>
          <p14:tracePt t="12637" x="2365375" y="1570038"/>
          <p14:tracePt t="12645" x="2265363" y="1598613"/>
          <p14:tracePt t="12653" x="2238375" y="1598613"/>
          <p14:tracePt t="12661" x="2182813" y="1606550"/>
          <p14:tracePt t="12669" x="2146300" y="1606550"/>
          <p14:tracePt t="12677" x="2136775" y="1606550"/>
          <p14:tracePt t="12685" x="2100263" y="1616075"/>
          <p14:tracePt t="12693" x="2092325" y="1625600"/>
          <p14:tracePt t="12727" x="2092325" y="1635125"/>
          <p14:tracePt t="12733" x="2092325" y="1643063"/>
          <p14:tracePt t="12741" x="2092325" y="1652588"/>
          <p14:tracePt t="12749" x="2092325" y="1689100"/>
          <p14:tracePt t="12757" x="2073275" y="1716088"/>
          <p14:tracePt t="12765" x="2073275" y="1735138"/>
          <p14:tracePt t="12773" x="2073275" y="1771650"/>
          <p14:tracePt t="12781" x="2055813" y="1789113"/>
          <p14:tracePt t="12789" x="2046288" y="1835150"/>
          <p14:tracePt t="12797" x="2036763" y="1890713"/>
          <p14:tracePt t="12805" x="2027238" y="1927225"/>
          <p14:tracePt t="12814" x="2027238" y="1954213"/>
          <p14:tracePt t="12821" x="2000250" y="1981200"/>
          <p14:tracePt t="12829" x="2000250" y="2017713"/>
          <p14:tracePt t="12837" x="2000250" y="2046288"/>
          <p14:tracePt t="12845" x="2000250" y="2063750"/>
          <p14:tracePt t="12853" x="2000250" y="2090738"/>
          <p14:tracePt t="12861" x="2000250" y="2127250"/>
          <p14:tracePt t="12869" x="2000250" y="2136775"/>
          <p14:tracePt t="12877" x="2000250" y="2155825"/>
          <p14:tracePt t="12885" x="2009775" y="2182813"/>
          <p14:tracePt t="12893" x="2019300" y="2200275"/>
          <p14:tracePt t="12901" x="2019300" y="2209800"/>
          <p14:tracePt t="12910" x="2027238" y="2209800"/>
          <p14:tracePt t="12917" x="2046288" y="2228850"/>
          <p14:tracePt t="12926" x="2055813" y="2236788"/>
          <p14:tracePt t="12933" x="2082800" y="2236788"/>
          <p14:tracePt t="12945" x="2100263" y="2236788"/>
          <p14:tracePt t="12949" x="2128838" y="2236788"/>
          <p14:tracePt t="12957" x="2174875" y="2236788"/>
          <p14:tracePt t="12965" x="2201863" y="2236788"/>
          <p14:tracePt t="12973" x="2238375" y="2236788"/>
          <p14:tracePt t="12981" x="2292350" y="2236788"/>
          <p14:tracePt t="12989" x="2357438" y="2209800"/>
          <p14:tracePt t="12997" x="2438400" y="2173288"/>
          <p14:tracePt t="13005" x="2466975" y="2163763"/>
          <p14:tracePt t="13013" x="2511425" y="2146300"/>
          <p14:tracePt t="13021" x="2540000" y="2127250"/>
          <p14:tracePt t="13029" x="2576513" y="2119313"/>
          <p14:tracePt t="13037" x="2593975" y="2109788"/>
          <p14:tracePt t="13045" x="2630488" y="2100263"/>
          <p14:tracePt t="13053" x="2676525" y="2100263"/>
          <p14:tracePt t="13061" x="2703513" y="2090738"/>
          <p14:tracePt t="13069" x="2749550" y="2090738"/>
          <p14:tracePt t="13077" x="2786063" y="2090738"/>
          <p14:tracePt t="13085" x="2813050" y="2090738"/>
          <p14:tracePt t="13092" x="2841625" y="2090738"/>
          <p14:tracePt t="13101" x="2905125" y="2082800"/>
          <p14:tracePt t="13110" x="2922588" y="2073275"/>
          <p14:tracePt t="13117" x="2941638" y="2073275"/>
          <p14:tracePt t="13127" x="2968625" y="2073275"/>
          <p14:tracePt t="13133" x="2978150" y="2063750"/>
          <p14:tracePt t="13141" x="2978150" y="2054225"/>
          <p14:tracePt t="13149" x="3024188" y="2046288"/>
          <p14:tracePt t="13157" x="3024188" y="2036763"/>
          <p14:tracePt t="13165" x="3032125" y="2017713"/>
          <p14:tracePt t="13173" x="3051175" y="2000250"/>
          <p14:tracePt t="13181" x="3078163" y="1954213"/>
          <p14:tracePt t="13189" x="3087688" y="1935163"/>
          <p14:tracePt t="13197" x="3097213" y="1917700"/>
          <p14:tracePt t="13205" x="3141663" y="1871663"/>
          <p14:tracePt t="13213" x="3151188" y="1854200"/>
          <p14:tracePt t="13221" x="3151188" y="1835150"/>
          <p14:tracePt t="13229" x="3170238" y="1817688"/>
          <p14:tracePt t="13237" x="3170238" y="1798638"/>
          <p14:tracePt t="13245" x="3170238" y="1781175"/>
          <p14:tracePt t="13253" x="3170238" y="1752600"/>
          <p14:tracePt t="13261" x="3170238" y="1725613"/>
          <p14:tracePt t="13269" x="3170238" y="1689100"/>
          <p14:tracePt t="13277" x="3170238" y="1662113"/>
          <p14:tracePt t="13285" x="3170238" y="1625600"/>
          <p14:tracePt t="13293" x="3124200" y="1589088"/>
          <p14:tracePt t="13301" x="3105150" y="1570038"/>
          <p14:tracePt t="13310" x="3068638" y="1543050"/>
          <p14:tracePt t="13317" x="3051175" y="1533525"/>
          <p14:tracePt t="13327" x="3041650" y="1525588"/>
          <p14:tracePt t="13389" x="3032125" y="1525588"/>
          <p14:tracePt t="13413" x="3014663" y="1525588"/>
          <p14:tracePt t="13429" x="2978150" y="1533525"/>
          <p14:tracePt t="13437" x="2959100" y="1552575"/>
          <p14:tracePt t="13445" x="2941638" y="1552575"/>
          <p14:tracePt t="13461" x="2932113" y="1552575"/>
          <p14:tracePt t="13501" x="2932113" y="1562100"/>
          <p14:tracePt t="13509" x="2968625" y="1562100"/>
          <p14:tracePt t="13621" x="2978150" y="1579563"/>
          <p14:tracePt t="13629" x="2995613" y="1698625"/>
          <p14:tracePt t="13637" x="3005138" y="1771650"/>
          <p14:tracePt t="13645" x="3005138" y="1798638"/>
          <p14:tracePt t="13653" x="3005138" y="1844675"/>
          <p14:tracePt t="13661" x="3005138" y="1917700"/>
          <p14:tracePt t="13669" x="2951163" y="2000250"/>
          <p14:tracePt t="13677" x="2895600" y="2090738"/>
          <p14:tracePt t="13685" x="2849563" y="2192338"/>
          <p14:tracePt t="13693" x="2795588" y="2273300"/>
          <p14:tracePt t="13701" x="2759075" y="2338388"/>
          <p14:tracePt t="13711" x="2703513" y="2401888"/>
          <p14:tracePt t="13717" x="2676525" y="2438400"/>
          <p14:tracePt t="13727" x="2640013" y="2465388"/>
          <p14:tracePt t="13733" x="2613025" y="2501900"/>
          <p14:tracePt t="13741" x="2566988" y="2520950"/>
          <p14:tracePt t="13749" x="2547938" y="2528888"/>
          <p14:tracePt t="13757" x="2530475" y="2547938"/>
          <p14:tracePt t="13765" x="2520950" y="2557463"/>
          <p14:tracePt t="13773" x="2493963" y="2565400"/>
          <p14:tracePt t="13789" x="2466975" y="2611438"/>
          <p14:tracePt t="13797" x="2447925" y="2638425"/>
          <p14:tracePt t="13805" x="2430463" y="2703513"/>
          <p14:tracePt t="13813" x="2411413" y="2730500"/>
          <p14:tracePt t="13821" x="2393950" y="2776538"/>
          <p14:tracePt t="13829" x="2365375" y="2840038"/>
          <p14:tracePt t="13837" x="2357438" y="2876550"/>
          <p14:tracePt t="13845" x="2357438" y="2922588"/>
          <p14:tracePt t="13853" x="2357438" y="2940050"/>
          <p14:tracePt t="13861" x="2357438" y="2968625"/>
          <p14:tracePt t="13869" x="2357438" y="2976563"/>
          <p14:tracePt t="13877" x="2357438" y="2986088"/>
          <p14:tracePt t="13965" x="2357438" y="2976563"/>
          <p14:tracePt t="13973" x="2365375" y="2959100"/>
          <p14:tracePt t="13981" x="2374900" y="2949575"/>
          <p14:tracePt t="13989" x="2384425" y="2940050"/>
          <p14:tracePt t="14093" x="2374900" y="2949575"/>
          <p14:tracePt t="14101" x="2357438" y="2986088"/>
          <p14:tracePt t="14109" x="2328863" y="2995613"/>
          <p14:tracePt t="14117" x="2292350" y="3005138"/>
          <p14:tracePt t="14127" x="2265363" y="3032125"/>
          <p14:tracePt t="14133" x="2211388" y="3041650"/>
          <p14:tracePt t="14140" x="2165350" y="3041650"/>
          <p14:tracePt t="14149" x="2109788" y="3049588"/>
          <p14:tracePt t="14156" x="2063750" y="3059113"/>
          <p14:tracePt t="14165" x="2055813" y="3059113"/>
          <p14:tracePt t="14245" x="2046288" y="3068638"/>
          <p14:tracePt t="14253" x="2046288" y="3086100"/>
          <p14:tracePt t="14261" x="2046288" y="3095625"/>
          <p14:tracePt t="14269" x="2046288" y="3141663"/>
          <p14:tracePt t="14277" x="2046288" y="3168650"/>
          <p14:tracePt t="14284" x="2046288" y="3214688"/>
          <p14:tracePt t="14292" x="2046288" y="3241675"/>
          <p14:tracePt t="14301" x="2046288" y="3268663"/>
          <p14:tracePt t="14311" x="2046288" y="3287713"/>
          <p14:tracePt t="14317" x="2046288" y="3314700"/>
          <p14:tracePt t="14327" x="2046288" y="3324225"/>
          <p14:tracePt t="14333" x="2046288" y="3351213"/>
          <p14:tracePt t="14349" x="2046288" y="3360738"/>
          <p14:tracePt t="14356" x="2073275" y="3387725"/>
          <p14:tracePt t="14373" x="2109788" y="3387725"/>
          <p14:tracePt t="14381" x="2128838" y="3387725"/>
          <p14:tracePt t="14389" x="2155825" y="3406775"/>
          <p14:tracePt t="14397" x="2174875" y="3414713"/>
          <p14:tracePt t="14405" x="2211388" y="3424238"/>
          <p14:tracePt t="14413" x="2247900" y="3433763"/>
          <p14:tracePt t="14420" x="2311400" y="3460750"/>
          <p14:tracePt t="14429" x="2374900" y="3487738"/>
          <p14:tracePt t="14436" x="2447925" y="3497263"/>
          <p14:tracePt t="14445" x="2547938" y="3543300"/>
          <p14:tracePt t="14452" x="2640013" y="3552825"/>
          <p14:tracePt t="14461" x="2703513" y="3570288"/>
          <p14:tracePt t="14469" x="2768600" y="3606800"/>
          <p14:tracePt t="14477" x="2795588" y="3616325"/>
          <p14:tracePt t="14485" x="2841625" y="3616325"/>
          <p14:tracePt t="14494" x="2878138" y="3625850"/>
          <p14:tracePt t="14501" x="2914650" y="3643313"/>
          <p14:tracePt t="14509" x="2922588" y="3643313"/>
          <p14:tracePt t="14517" x="2941638" y="3643313"/>
          <p14:tracePt t="14527" x="2978150" y="3652838"/>
          <p14:tracePt t="14533" x="2995613" y="3652838"/>
          <p14:tracePt t="14540" x="3024188" y="3652838"/>
          <p14:tracePt t="14549" x="3041650" y="3643313"/>
          <p14:tracePt t="14556" x="3087688" y="3606800"/>
          <p14:tracePt t="14565" x="3114675" y="3579813"/>
          <p14:tracePt t="14572" x="3170238" y="3533775"/>
          <p14:tracePt t="14581" x="3214688" y="3479800"/>
          <p14:tracePt t="14588" x="3270250" y="3414713"/>
          <p14:tracePt t="14597" x="3289300" y="3387725"/>
          <p14:tracePt t="14605" x="3306763" y="3351213"/>
          <p14:tracePt t="14614" x="3316288" y="3341688"/>
          <p14:tracePt t="14620" x="3325813" y="3341688"/>
          <p14:tracePt t="14629" x="3333750" y="3324225"/>
          <p14:tracePt t="14636" x="3333750" y="3314700"/>
          <p14:tracePt t="14645" x="3333750" y="3287713"/>
          <p14:tracePt t="14652" x="3333750" y="3268663"/>
          <p14:tracePt t="14661" x="3333750" y="3232150"/>
          <p14:tracePt t="14669" x="3333750" y="3187700"/>
          <p14:tracePt t="14677" x="3297238" y="3141663"/>
          <p14:tracePt t="14684" x="3214688" y="3086100"/>
          <p14:tracePt t="14692" x="3133725" y="3032125"/>
          <p14:tracePt t="14704" x="3068638" y="2995613"/>
          <p14:tracePt t="14711" x="3024188" y="2959100"/>
          <p14:tracePt t="14717" x="2978150" y="2922588"/>
          <p14:tracePt t="14727" x="2941638" y="2903538"/>
          <p14:tracePt t="14734" x="2914650" y="2867025"/>
          <p14:tracePt t="14741" x="2895600" y="2857500"/>
          <p14:tracePt t="14749" x="2878138" y="2849563"/>
          <p14:tracePt t="14757" x="2868613" y="2849563"/>
          <p14:tracePt t="14765" x="2841625" y="2840038"/>
          <p14:tracePt t="14773" x="2822575" y="2840038"/>
          <p14:tracePt t="14781" x="2795588" y="2820988"/>
          <p14:tracePt t="14789" x="2759075" y="2820988"/>
          <p14:tracePt t="14797" x="2732088" y="2820988"/>
          <p14:tracePt t="14805" x="2676525" y="2820988"/>
          <p14:tracePt t="14813" x="2613025" y="2849563"/>
          <p14:tracePt t="14821" x="2547938" y="2876550"/>
          <p14:tracePt t="14829" x="2474913" y="2903538"/>
          <p14:tracePt t="14836" x="2374900" y="2940050"/>
          <p14:tracePt t="14845" x="2301875" y="2959100"/>
          <p14:tracePt t="14852" x="2228850" y="2959100"/>
          <p14:tracePt t="14861" x="2165350" y="2968625"/>
          <p14:tracePt t="14869" x="2109788" y="2968625"/>
          <p14:tracePt t="14877" x="2063750" y="2968625"/>
          <p14:tracePt t="14885" x="2046288" y="2968625"/>
          <p14:tracePt t="15013" x="2073275" y="2968625"/>
          <p14:tracePt t="15021" x="2119313" y="2976563"/>
          <p14:tracePt t="15029" x="2146300" y="2995613"/>
          <p14:tracePt t="15037" x="2174875" y="3022600"/>
          <p14:tracePt t="15045" x="2219325" y="3032125"/>
          <p14:tracePt t="15053" x="2265363" y="3068638"/>
          <p14:tracePt t="15061" x="2301875" y="3095625"/>
          <p14:tracePt t="15069" x="2328863" y="3132138"/>
          <p14:tracePt t="15077" x="2357438" y="3187700"/>
          <p14:tracePt t="15085" x="2384425" y="3305175"/>
          <p14:tracePt t="15093" x="2401888" y="3397250"/>
          <p14:tracePt t="15101" x="2411413" y="3560763"/>
          <p14:tracePt t="15110" x="2411413" y="3762375"/>
          <p14:tracePt t="15117" x="2411413" y="3927475"/>
          <p14:tracePt t="15127" x="2411413" y="4146550"/>
          <p14:tracePt t="15133" x="2411413" y="4410075"/>
          <p14:tracePt t="15140" x="2411413" y="4638675"/>
          <p14:tracePt t="15149" x="2338388" y="4967288"/>
          <p14:tracePt t="15156" x="2219325" y="5241925"/>
          <p14:tracePt t="15165" x="2136775" y="5451475"/>
          <p14:tracePt t="15172" x="2073275" y="5643563"/>
          <p14:tracePt t="15181" x="2055813" y="5734050"/>
          <p14:tracePt t="15189" x="2055813" y="5780088"/>
          <p14:tracePt t="15205" x="2055813" y="5789613"/>
          <p14:tracePt t="15213" x="2055813" y="5799138"/>
          <p14:tracePt t="15229" x="2073275" y="5799138"/>
          <p14:tracePt t="15236" x="2092325" y="5753100"/>
          <p14:tracePt t="15245" x="2109788" y="5643563"/>
          <p14:tracePt t="15252" x="2165350" y="5514975"/>
          <p14:tracePt t="15261" x="2228850" y="5360988"/>
          <p14:tracePt t="15269" x="2301875" y="5222875"/>
          <p14:tracePt t="15277" x="2328863" y="5113338"/>
          <p14:tracePt t="15284" x="2384425" y="5032375"/>
          <p14:tracePt t="15293" x="2411413" y="4967288"/>
          <p14:tracePt t="15301" x="2430463" y="4940300"/>
          <p14:tracePt t="15309" x="2447925" y="4922838"/>
          <p14:tracePt t="15317" x="2484438" y="4884738"/>
          <p14:tracePt t="15327" x="2493963" y="4876800"/>
          <p14:tracePt t="15333" x="2520950" y="4876800"/>
          <p14:tracePt t="15341" x="2540000" y="4867275"/>
          <p14:tracePt t="15357" x="2566988" y="4857750"/>
          <p14:tracePt t="15365" x="2576513" y="4857750"/>
          <p14:tracePt t="15373" x="2613025" y="4830763"/>
          <p14:tracePt t="15381" x="2630488" y="4821238"/>
          <p14:tracePt t="15388" x="2703513" y="4767263"/>
          <p14:tracePt t="15397" x="2749550" y="4748213"/>
          <p14:tracePt t="15405" x="2805113" y="4711700"/>
          <p14:tracePt t="15413" x="2841625" y="4694238"/>
          <p14:tracePt t="15421" x="2878138" y="4657725"/>
          <p14:tracePt t="15429" x="2895600" y="4638675"/>
          <p14:tracePt t="15436" x="2932113" y="4602163"/>
          <p14:tracePt t="15445" x="2951163" y="4575175"/>
          <p14:tracePt t="15452" x="2959100" y="4565650"/>
          <p14:tracePt t="15461" x="2959100" y="4556125"/>
          <p14:tracePt t="15565" x="2922588" y="4556125"/>
          <p14:tracePt t="15573" x="2895600" y="4556125"/>
          <p14:tracePt t="15581" x="2849563" y="4556125"/>
          <p14:tracePt t="15589" x="2795588" y="4556125"/>
          <p14:tracePt t="15597" x="2759075" y="4556125"/>
          <p14:tracePt t="15605" x="2713038" y="4556125"/>
          <p14:tracePt t="15613" x="2686050" y="4556125"/>
          <p14:tracePt t="15621" x="2630488" y="4556125"/>
          <p14:tracePt t="15629" x="2584450" y="4556125"/>
          <p14:tracePt t="15636" x="2547938" y="4565650"/>
          <p14:tracePt t="15645" x="2530475" y="4565650"/>
          <p14:tracePt t="15652" x="2511425" y="4565650"/>
          <p14:tracePt t="15661" x="2503488" y="4565650"/>
          <p14:tracePt t="15669" x="2493963" y="4565650"/>
          <p14:tracePt t="15685" x="2484438" y="4565650"/>
          <p14:tracePt t="15694" x="2474913" y="4565650"/>
          <p14:tracePt t="15701" x="2466975" y="4565650"/>
          <p14:tracePt t="15713" x="2457450" y="4565650"/>
          <p14:tracePt t="15741" x="2447925" y="4565650"/>
          <p14:tracePt t="15781" x="2447925" y="4575175"/>
          <p14:tracePt t="15789" x="2447925" y="4602163"/>
          <p14:tracePt t="15797" x="2447925" y="4629150"/>
          <p14:tracePt t="15805" x="2447925" y="4665663"/>
          <p14:tracePt t="15813" x="2447925" y="4702175"/>
          <p14:tracePt t="15820" x="2447925" y="4757738"/>
          <p14:tracePt t="15829" x="2447925" y="4803775"/>
          <p14:tracePt t="15837" x="2447925" y="4848225"/>
          <p14:tracePt t="15845" x="2447925" y="4913313"/>
          <p14:tracePt t="15852" x="2447925" y="4967288"/>
          <p14:tracePt t="15861" x="2447925" y="5040313"/>
          <p14:tracePt t="15868" x="2438400" y="5105400"/>
          <p14:tracePt t="15877" x="2411413" y="5159375"/>
          <p14:tracePt t="15885" x="2411413" y="5205413"/>
          <p14:tracePt t="15893" x="2411413" y="5232400"/>
          <p14:tracePt t="15901" x="2393950" y="5278438"/>
          <p14:tracePt t="15909" x="2384425" y="5287963"/>
          <p14:tracePt t="15917" x="2365375" y="5332413"/>
          <p14:tracePt t="15927" x="2347913" y="5351463"/>
          <p14:tracePt t="15933" x="2328863" y="5368925"/>
          <p14:tracePt t="15940" x="2301875" y="5414963"/>
          <p14:tracePt t="15960" x="2292350" y="5434013"/>
          <p14:tracePt t="15973" x="2292350" y="5451475"/>
          <p14:tracePt t="15981" x="2292350" y="5461000"/>
          <p14:tracePt t="15989" x="2292350" y="5470525"/>
          <p14:tracePt t="15997" x="2292350" y="5478463"/>
          <p14:tracePt t="16013" x="2292350" y="5497513"/>
          <p14:tracePt t="16037" x="2320925" y="5497513"/>
          <p14:tracePt t="16045" x="2357438" y="5497513"/>
          <p14:tracePt t="16052" x="2411413" y="5478463"/>
          <p14:tracePt t="16061" x="2484438" y="5405438"/>
          <p14:tracePt t="16068" x="2566988" y="5341938"/>
          <p14:tracePt t="16077" x="2649538" y="5251450"/>
          <p14:tracePt t="16085" x="2722563" y="5186363"/>
          <p14:tracePt t="16093" x="2805113" y="5105400"/>
          <p14:tracePt t="16101" x="2905125" y="5032375"/>
          <p14:tracePt t="16109" x="2951163" y="4995863"/>
          <p14:tracePt t="16117" x="3014663" y="4959350"/>
          <p14:tracePt t="16127" x="3051175" y="4930775"/>
          <p14:tracePt t="16133" x="3087688" y="4913313"/>
          <p14:tracePt t="16141" x="3124200" y="4903788"/>
          <p14:tracePt t="16149" x="3160713" y="4894263"/>
          <p14:tracePt t="16156" x="3197225" y="4884738"/>
          <p14:tracePt t="16165" x="3233738" y="4857750"/>
          <p14:tracePt t="16172" x="3279775" y="4848225"/>
          <p14:tracePt t="16181" x="3306763" y="4840288"/>
          <p14:tracePt t="16188" x="3325813" y="4840288"/>
          <p14:tracePt t="16197" x="3343275" y="4830763"/>
          <p14:tracePt t="16205" x="3362325" y="4830763"/>
          <p14:tracePt t="16213" x="3379788" y="4821238"/>
          <p14:tracePt t="16237" x="3379788" y="4811713"/>
          <p14:tracePt t="16245" x="3379788" y="4794250"/>
          <p14:tracePt t="16252" x="3370263" y="4784725"/>
          <p14:tracePt t="16261" x="3370263" y="4767263"/>
          <p14:tracePt t="16277" x="3343275" y="4757738"/>
          <p14:tracePt t="16285" x="3316288" y="4748213"/>
          <p14:tracePt t="16293" x="3289300" y="4738688"/>
          <p14:tracePt t="16301" x="3243263" y="4721225"/>
          <p14:tracePt t="16309" x="3187700" y="4702175"/>
          <p14:tracePt t="16317" x="3151188" y="4694238"/>
          <p14:tracePt t="16326" x="3068638" y="4684713"/>
          <p14:tracePt t="16333" x="2959100" y="4657725"/>
          <p14:tracePt t="16341" x="2841625" y="4638675"/>
          <p14:tracePt t="16349" x="2695575" y="4638675"/>
          <p14:tracePt t="16356" x="2511425" y="4611688"/>
          <p14:tracePt t="16365" x="2311400" y="4584700"/>
          <p14:tracePt t="16372" x="2146300" y="4584700"/>
          <p14:tracePt t="16381" x="2036763" y="4584700"/>
          <p14:tracePt t="16389" x="1973263" y="4565650"/>
          <p14:tracePt t="16397" x="1963738" y="4565650"/>
          <p14:tracePt t="16549" x="1963738" y="4584700"/>
          <p14:tracePt t="16557" x="1963738" y="4611688"/>
          <p14:tracePt t="16565" x="1963738" y="4629150"/>
          <p14:tracePt t="16573" x="1963738" y="4675188"/>
          <p14:tracePt t="16581" x="1946275" y="4702175"/>
          <p14:tracePt t="16588" x="1946275" y="4721225"/>
          <p14:tracePt t="16597" x="1936750" y="4748213"/>
          <p14:tracePt t="16613" x="1936750" y="4757738"/>
          <p14:tracePt t="16621" x="1936750" y="4767263"/>
          <p14:tracePt t="16637" x="1936750" y="4775200"/>
          <p14:tracePt t="16654" x="1954213" y="4794250"/>
          <p14:tracePt t="16669" x="1954213" y="4803775"/>
          <p14:tracePt t="16677" x="1963738" y="4811713"/>
          <p14:tracePt t="16684" x="1963738" y="4840288"/>
          <p14:tracePt t="16692" x="1963738" y="4857750"/>
          <p14:tracePt t="16703" x="1973263" y="4884738"/>
          <p14:tracePt t="16711" x="1982788" y="4903788"/>
          <p14:tracePt t="16717" x="2009775" y="4967288"/>
          <p14:tracePt t="16727" x="2019300" y="4986338"/>
          <p14:tracePt t="16733" x="2027238" y="5003800"/>
          <p14:tracePt t="16741" x="2055813" y="5032375"/>
          <p14:tracePt t="16749" x="2063750" y="5068888"/>
          <p14:tracePt t="16757" x="2082800" y="5086350"/>
          <p14:tracePt t="16765" x="2092325" y="5105400"/>
          <p14:tracePt t="16772" x="2128838" y="5122863"/>
          <p14:tracePt t="16789" x="2136775" y="5132388"/>
          <p14:tracePt t="16797" x="2136775" y="5141913"/>
          <p14:tracePt t="16805" x="2146300" y="5149850"/>
          <p14:tracePt t="16813" x="2155825" y="5159375"/>
          <p14:tracePt t="16821" x="2165350" y="5159375"/>
          <p14:tracePt t="16829" x="2174875" y="5168900"/>
          <p14:tracePt t="16836" x="2192338" y="5186363"/>
          <p14:tracePt t="16845" x="2201863" y="5195888"/>
          <p14:tracePt t="16852" x="2211388" y="5205413"/>
          <p14:tracePt t="16861" x="2211388" y="5222875"/>
          <p14:tracePt t="16869" x="2219325" y="5241925"/>
          <p14:tracePt t="16877" x="2228850" y="5251450"/>
          <p14:tracePt t="16885" x="2247900" y="5278438"/>
          <p14:tracePt t="16901" x="2255838" y="5278438"/>
          <p14:tracePt t="16909" x="2265363" y="5278438"/>
          <p14:tracePt t="16917" x="2274888" y="5287963"/>
          <p14:tracePt t="16949" x="2284413" y="5287963"/>
          <p14:tracePt t="16957" x="2292350" y="5287963"/>
          <p14:tracePt t="16965" x="2328863" y="5287963"/>
          <p14:tracePt t="16973" x="2357438" y="5287963"/>
          <p14:tracePt t="16981" x="2374900" y="5287963"/>
          <p14:tracePt t="16988" x="2401888" y="5287963"/>
          <p14:tracePt t="16997" x="2420938" y="5268913"/>
          <p14:tracePt t="17005" x="2430463" y="5268913"/>
          <p14:tracePt t="17013" x="2447925" y="5268913"/>
          <p14:tracePt t="17021" x="2474913" y="5268913"/>
          <p14:tracePt t="17029" x="2493963" y="5268913"/>
          <p14:tracePt t="17036" x="2503488" y="5268913"/>
          <p14:tracePt t="17045" x="2520950" y="5268913"/>
          <p14:tracePt t="17061" x="2547938" y="5268913"/>
          <p14:tracePt t="17069" x="2557463" y="5268913"/>
          <p14:tracePt t="17077" x="2566988" y="5259388"/>
          <p14:tracePt t="17085" x="2584450" y="5259388"/>
          <p14:tracePt t="17092" x="2603500" y="5251450"/>
          <p14:tracePt t="17101" x="2640013" y="5241925"/>
          <p14:tracePt t="17109" x="2657475" y="5222875"/>
          <p14:tracePt t="17117" x="2676525" y="5214938"/>
          <p14:tracePt t="17127" x="2686050" y="5205413"/>
          <p14:tracePt t="17133" x="2695575" y="5195888"/>
          <p14:tracePt t="17141" x="2713038" y="5178425"/>
          <p14:tracePt t="17149" x="2713038" y="5168900"/>
          <p14:tracePt t="27093" x="2722563" y="5159375"/>
          <p14:tracePt t="27101" x="2878138" y="5086350"/>
          <p14:tracePt t="27109" x="3097213" y="4959350"/>
          <p14:tracePt t="27117" x="3260725" y="4884738"/>
          <p14:tracePt t="27127" x="3398838" y="4840288"/>
          <p14:tracePt t="27133" x="3498850" y="4784725"/>
          <p14:tracePt t="27141" x="3608388" y="4721225"/>
          <p14:tracePt t="27149" x="3727450" y="4694238"/>
          <p14:tracePt t="27156" x="3854450" y="4638675"/>
          <p14:tracePt t="27165" x="4010025" y="4556125"/>
          <p14:tracePt t="27172" x="4146550" y="4502150"/>
          <p14:tracePt t="27181" x="4275138" y="4475163"/>
          <p14:tracePt t="27188" x="4375150" y="4429125"/>
          <p14:tracePt t="27197" x="4467225" y="4402138"/>
          <p14:tracePt t="27205" x="4567238" y="4365625"/>
          <p14:tracePt t="27213" x="4667250" y="4300538"/>
          <p14:tracePt t="27221" x="4749800" y="4246563"/>
          <p14:tracePt t="27229" x="4868863" y="4164013"/>
          <p14:tracePt t="27237" x="4968875" y="4090988"/>
          <p14:tracePt t="27245" x="5033963" y="4017963"/>
          <p14:tracePt t="27253" x="5106988" y="3954463"/>
          <p14:tracePt t="27261" x="5143500" y="3889375"/>
          <p14:tracePt t="27269" x="5216525" y="3789363"/>
          <p14:tracePt t="27277" x="5270500" y="3706813"/>
          <p14:tracePt t="27285" x="5353050" y="3625850"/>
          <p14:tracePt t="27294" x="5426075" y="3552825"/>
          <p14:tracePt t="27301" x="5508625" y="3451225"/>
          <p14:tracePt t="27311" x="5562600" y="3387725"/>
          <p14:tracePt t="27317" x="5635625" y="3305175"/>
          <p14:tracePt t="27326" x="5700713" y="3232150"/>
          <p14:tracePt t="27334" x="5764213" y="3168650"/>
          <p14:tracePt t="27341" x="5883275" y="3095625"/>
          <p14:tracePt t="27349" x="5937250" y="3032125"/>
          <p14:tracePt t="27356" x="6002338" y="2959100"/>
          <p14:tracePt t="27365" x="6056313" y="2894013"/>
          <p14:tracePt t="27372" x="6092825" y="2830513"/>
          <p14:tracePt t="27381" x="6119813" y="2803525"/>
          <p14:tracePt t="27388" x="6165850" y="2740025"/>
          <p14:tracePt t="27397" x="6184900" y="2693988"/>
          <p14:tracePt t="27404" x="6211888" y="2647950"/>
          <p14:tracePt t="27413" x="6248400" y="2601913"/>
          <p14:tracePt t="27421" x="6284913" y="2538413"/>
          <p14:tracePt t="27429" x="6294438" y="2492375"/>
          <p14:tracePt t="27437" x="6302375" y="2438400"/>
          <p14:tracePt t="27445" x="6321425" y="2374900"/>
          <p14:tracePt t="27453" x="6330950" y="2346325"/>
          <p14:tracePt t="27461" x="6330950" y="2292350"/>
          <p14:tracePt t="27469" x="6330950" y="2273300"/>
          <p14:tracePt t="27477" x="6330950" y="2255838"/>
          <p14:tracePt t="27484" x="6330950" y="2236788"/>
          <p14:tracePt t="27493" x="6330950" y="2219325"/>
          <p14:tracePt t="27501" x="6330950" y="2200275"/>
          <p14:tracePt t="27517" x="6330950" y="2182813"/>
          <p14:tracePt t="27527" x="6330950" y="2155825"/>
          <p14:tracePt t="27533" x="6330950" y="2146300"/>
          <p14:tracePt t="27541" x="6330950" y="2136775"/>
          <p14:tracePt t="27549" x="6330950" y="2119313"/>
          <p14:tracePt t="27556" x="6330950" y="2109788"/>
          <p14:tracePt t="27565" x="6330950" y="2100263"/>
          <p14:tracePt t="27605" x="6330950" y="2073275"/>
          <p14:tracePt t="27613" x="6330950" y="2063750"/>
          <p14:tracePt t="27621" x="6330950" y="2036763"/>
          <p14:tracePt t="27629" x="6330950" y="2017713"/>
          <p14:tracePt t="27637" x="6338888" y="1973263"/>
          <p14:tracePt t="27645" x="6348413" y="1954213"/>
          <p14:tracePt t="27653" x="6357938" y="1927225"/>
          <p14:tracePt t="27661" x="6357938" y="1890713"/>
          <p14:tracePt t="27669" x="6375400" y="1854200"/>
          <p14:tracePt t="27677" x="6384925" y="1835150"/>
          <p14:tracePt t="27685" x="6394450" y="1825625"/>
          <p14:tracePt t="27694" x="6394450" y="1808163"/>
          <p14:tracePt t="27701" x="6403975" y="1808163"/>
          <p14:tracePt t="27712" x="6403975" y="1798638"/>
          <p14:tracePt t="27717" x="6411913" y="1781175"/>
          <p14:tracePt t="27727" x="6421438" y="1771650"/>
          <p14:tracePt t="27735" x="6430963" y="1762125"/>
          <p14:tracePt t="27741" x="6440488" y="1744663"/>
          <p14:tracePt t="27749" x="6448425" y="1725613"/>
          <p14:tracePt t="27765" x="6457950" y="1698625"/>
          <p14:tracePt t="27781" x="6467475" y="1689100"/>
          <p14:tracePt t="27805" x="6467475" y="1679575"/>
          <p14:tracePt t="27917" x="6467475" y="1662113"/>
          <p14:tracePt t="27925" x="6477000" y="1643063"/>
          <p14:tracePt t="27941" x="6486525" y="1643063"/>
          <p14:tracePt t="27965" x="6494463" y="1635125"/>
          <p14:tracePt t="28037" x="6503988" y="1625600"/>
          <p14:tracePt t="28061" x="6513513" y="1616075"/>
          <p14:tracePt t="28077" x="6523038" y="1616075"/>
          <p14:tracePt t="28085" x="6530975" y="1616075"/>
          <p14:tracePt t="28093" x="6559550" y="1606550"/>
          <p14:tracePt t="28117" x="6577013" y="1598613"/>
          <p14:tracePt t="28237" x="6586538" y="1598613"/>
          <p14:tracePt t="28293" x="6596063" y="1598613"/>
          <p14:tracePt t="28301" x="6596063" y="1616075"/>
          <p14:tracePt t="28309" x="6596063" y="1643063"/>
          <p14:tracePt t="28317" x="6596063" y="1652588"/>
          <p14:tracePt t="28326" x="6596063" y="1671638"/>
          <p14:tracePt t="28333" x="6596063" y="1689100"/>
          <p14:tracePt t="28342" x="6586538" y="1708150"/>
          <p14:tracePt t="28349" x="6586538" y="1725613"/>
          <p14:tracePt t="28356" x="6577013" y="1752600"/>
          <p14:tracePt t="28365" x="6577013" y="1762125"/>
          <p14:tracePt t="28372" x="6577013" y="1771650"/>
          <p14:tracePt t="28381" x="6577013" y="1789113"/>
          <p14:tracePt t="28388" x="6577013" y="1798638"/>
          <p14:tracePt t="28397" x="6577013" y="1825625"/>
          <p14:tracePt t="28404" x="6577013" y="1835150"/>
          <p14:tracePt t="28413" x="6577013" y="1844675"/>
          <p14:tracePt t="28421" x="6577013" y="1871663"/>
          <p14:tracePt t="28429" x="6577013" y="1881188"/>
          <p14:tracePt t="28445" x="6577013" y="1898650"/>
          <p14:tracePt t="28453" x="6577013" y="1908175"/>
          <p14:tracePt t="28461" x="6577013" y="1927225"/>
          <p14:tracePt t="28468" x="6577013" y="1944688"/>
          <p14:tracePt t="28477" x="6577013" y="1963738"/>
          <p14:tracePt t="28485" x="6577013" y="1990725"/>
          <p14:tracePt t="28493" x="6577013" y="2009775"/>
          <p14:tracePt t="28501" x="6577013" y="2036763"/>
          <p14:tracePt t="28511" x="6577013" y="2054225"/>
          <p14:tracePt t="28517" x="6577013" y="2063750"/>
          <p14:tracePt t="28526" x="6577013" y="2082800"/>
          <p14:tracePt t="28534" x="6577013" y="2100263"/>
          <p14:tracePt t="28540" x="6577013" y="2109788"/>
          <p14:tracePt t="28549" x="6577013" y="2136775"/>
          <p14:tracePt t="28565" x="6577013" y="2163763"/>
          <p14:tracePt t="28581" x="6577013" y="2173288"/>
          <p14:tracePt t="28588" x="6577013" y="2182813"/>
          <p14:tracePt t="28597" x="6577013" y="2192338"/>
          <p14:tracePt t="28604" x="6577013" y="2209800"/>
          <p14:tracePt t="28613" x="6577013" y="2228850"/>
          <p14:tracePt t="28621" x="6577013" y="2255838"/>
          <p14:tracePt t="28629" x="6577013" y="2282825"/>
          <p14:tracePt t="28636" x="6577013" y="2309813"/>
          <p14:tracePt t="28645" x="6577013" y="2328863"/>
          <p14:tracePt t="28652" x="6577013" y="2374900"/>
          <p14:tracePt t="28661" x="6577013" y="2401888"/>
          <p14:tracePt t="28668" x="6577013" y="2419350"/>
          <p14:tracePt t="28677" x="6577013" y="2447925"/>
          <p14:tracePt t="28684" x="6577013" y="2465388"/>
          <p14:tracePt t="28693" x="6577013" y="2492375"/>
          <p14:tracePt t="28701" x="6577013" y="2511425"/>
          <p14:tracePt t="28710" x="6577013" y="2538413"/>
          <p14:tracePt t="28717" x="6577013" y="2547938"/>
          <p14:tracePt t="28727" x="6577013" y="2565400"/>
          <p14:tracePt t="28741" x="6577013" y="2584450"/>
          <p14:tracePt t="28765" x="6577013" y="2593975"/>
          <p14:tracePt t="28813" x="6577013" y="2601913"/>
          <p14:tracePt t="28837" x="6577013" y="2620963"/>
          <p14:tracePt t="28861" x="6577013" y="2630488"/>
          <p14:tracePt t="56061" x="6577013" y="2740025"/>
          <p14:tracePt t="56069" x="6577013" y="2794000"/>
          <p14:tracePt t="56077" x="6577013" y="2803525"/>
          <p14:tracePt t="56085" x="6577013" y="2830513"/>
          <p14:tracePt t="56094" x="6577013" y="2840038"/>
          <p14:tracePt t="56101" x="6577013" y="2849563"/>
          <p14:tracePt t="56110" x="6577013" y="2857500"/>
          <p14:tracePt t="56117" x="6577013" y="2867025"/>
          <p14:tracePt t="56127" x="6586538" y="2894013"/>
          <p14:tracePt t="56197" x="6586538" y="2913063"/>
          <p14:tracePt t="56205" x="6586538" y="2930525"/>
          <p14:tracePt t="56213" x="6577013" y="2940050"/>
          <p14:tracePt t="56221" x="6567488" y="2959100"/>
          <p14:tracePt t="56229" x="6540500" y="2995613"/>
          <p14:tracePt t="56237" x="6530975" y="3022600"/>
          <p14:tracePt t="56245" x="6503988" y="3049588"/>
          <p14:tracePt t="56253" x="6477000" y="3086100"/>
          <p14:tracePt t="56261" x="6430963" y="3132138"/>
          <p14:tracePt t="56269" x="6375400" y="3214688"/>
          <p14:tracePt t="56277" x="6302375" y="3268663"/>
          <p14:tracePt t="56285" x="6221413" y="3333750"/>
          <p14:tracePt t="56294" x="6175375" y="3370263"/>
          <p14:tracePt t="56301" x="6075363" y="3433763"/>
          <p14:tracePt t="56310" x="5956300" y="3487738"/>
          <p14:tracePt t="56317" x="5883275" y="3516313"/>
          <p14:tracePt t="56327" x="5800725" y="3552825"/>
          <p14:tracePt t="56333" x="5664200" y="3579813"/>
          <p14:tracePt t="56341" x="5535613" y="3616325"/>
          <p14:tracePt t="56349" x="5370513" y="3625850"/>
          <p14:tracePt t="56356" x="5187950" y="3643313"/>
          <p14:tracePt t="56365" x="4987925" y="3670300"/>
          <p14:tracePt t="56373" x="4795838" y="3725863"/>
          <p14:tracePt t="56381" x="4622800" y="3725863"/>
          <p14:tracePt t="56389" x="4448175" y="3762375"/>
          <p14:tracePt t="56397" x="4321175" y="3762375"/>
          <p14:tracePt t="56405" x="4229100" y="3762375"/>
          <p14:tracePt t="56413" x="4138613" y="3762375"/>
          <p14:tracePt t="56421" x="4083050" y="3762375"/>
          <p14:tracePt t="56429" x="4056063" y="3762375"/>
          <p14:tracePt t="56437" x="4010025" y="3762375"/>
          <p14:tracePt t="56445" x="3983038" y="3762375"/>
          <p14:tracePt t="56453" x="3927475" y="3752850"/>
          <p14:tracePt t="56461" x="3910013" y="3743325"/>
          <p14:tracePt t="56469" x="3854450" y="3743325"/>
          <p14:tracePt t="56476" x="3810000" y="3743325"/>
          <p14:tracePt t="56485" x="3773488" y="3743325"/>
          <p14:tracePt t="56494" x="3727450" y="3743325"/>
          <p14:tracePt t="56501" x="3698875" y="3743325"/>
          <p14:tracePt t="56510" x="3644900" y="3743325"/>
          <p14:tracePt t="56517" x="3589338" y="3743325"/>
          <p14:tracePt t="56527" x="3516313" y="3743325"/>
          <p14:tracePt t="56533" x="3462338" y="3743325"/>
          <p14:tracePt t="56541" x="3398838" y="3743325"/>
          <p14:tracePt t="56549" x="3306763" y="3743325"/>
          <p14:tracePt t="56557" x="3233738" y="3743325"/>
          <p14:tracePt t="56565" x="3178175" y="3743325"/>
          <p14:tracePt t="56573" x="3124200" y="3743325"/>
          <p14:tracePt t="56581" x="3078163" y="3743325"/>
          <p14:tracePt t="56588" x="3024188" y="3743325"/>
          <p14:tracePt t="56597" x="3005138" y="3743325"/>
          <p14:tracePt t="56604" x="2978150" y="3743325"/>
          <p14:tracePt t="56613" x="2959100" y="3743325"/>
          <p14:tracePt t="56620" x="2922588" y="3743325"/>
          <p14:tracePt t="56629" x="2895600" y="3743325"/>
          <p14:tracePt t="56636" x="2849563" y="3743325"/>
          <p14:tracePt t="56645" x="2795588" y="3743325"/>
          <p14:tracePt t="56652" x="2768600" y="3743325"/>
          <p14:tracePt t="56661" x="2749550" y="3743325"/>
          <p14:tracePt t="56669" x="2722563" y="3743325"/>
          <p14:tracePt t="56677" x="2686050" y="3716338"/>
          <p14:tracePt t="56685" x="2667000" y="3706813"/>
          <p14:tracePt t="56694" x="2657475" y="3698875"/>
          <p14:tracePt t="56701" x="2640013" y="3679825"/>
          <p14:tracePt t="56711" x="2620963" y="3670300"/>
          <p14:tracePt t="56717" x="2620963" y="3662363"/>
          <p14:tracePt t="56727" x="2613025" y="3652838"/>
          <p14:tracePt t="56733" x="2613025" y="3643313"/>
          <p14:tracePt t="56789" x="2603500" y="3633788"/>
          <p14:tracePt t="56805" x="2593975" y="3633788"/>
          <p14:tracePt t="56813" x="2576513" y="3633788"/>
          <p14:tracePt t="56821" x="2557463" y="3633788"/>
          <p14:tracePt t="56829" x="2547938" y="3633788"/>
          <p14:tracePt t="56836" x="2540000" y="3633788"/>
          <p14:tracePt t="56845" x="2493963" y="3643313"/>
          <p14:tracePt t="56852" x="2474913" y="3652838"/>
          <p14:tracePt t="56861" x="2430463" y="3652838"/>
          <p14:tracePt t="56869" x="2393950" y="3662363"/>
          <p14:tracePt t="56877" x="2347913" y="3662363"/>
          <p14:tracePt t="56885" x="2328863" y="3662363"/>
          <p14:tracePt t="56894" x="2301875" y="3662363"/>
          <p14:tracePt t="56901" x="2292350" y="3662363"/>
          <p14:tracePt t="57029" x="2292350" y="3643313"/>
          <p14:tracePt t="57045" x="2292350" y="3633788"/>
          <p14:tracePt t="57053" x="2292350" y="3625850"/>
          <p14:tracePt t="57061" x="2301875" y="3616325"/>
          <p14:tracePt t="57069" x="2320925" y="3597275"/>
          <p14:tracePt t="57077" x="2338388" y="3589338"/>
          <p14:tracePt t="57085" x="2347913" y="3579813"/>
          <p14:tracePt t="57092" x="2365375" y="3579813"/>
          <p14:tracePt t="57101" x="2393950" y="3552825"/>
          <p14:tracePt t="57110" x="2411413" y="3552825"/>
          <p14:tracePt t="57117" x="2438400" y="3552825"/>
          <p14:tracePt t="57127" x="2457450" y="3552825"/>
          <p14:tracePt t="57133" x="2474913" y="3552825"/>
          <p14:tracePt t="57141" x="2503488" y="3552825"/>
          <p14:tracePt t="57149" x="2511425" y="3552825"/>
          <p14:tracePt t="57156" x="2547938" y="3552825"/>
          <p14:tracePt t="57165" x="2557463" y="3552825"/>
          <p14:tracePt t="57173" x="2566988" y="3552825"/>
          <p14:tracePt t="57181" x="2576513" y="3552825"/>
          <p14:tracePt t="57189" x="2593975" y="3552825"/>
          <p14:tracePt t="57205" x="2603500" y="3552825"/>
          <p14:tracePt t="57213" x="2613025" y="3552825"/>
          <p14:tracePt t="57220" x="2630488" y="3552825"/>
          <p14:tracePt t="57229" x="2640013" y="3552825"/>
          <p14:tracePt t="57237" x="2649538" y="3552825"/>
          <p14:tracePt t="57245" x="2657475" y="3552825"/>
          <p14:tracePt t="57252" x="2676525" y="3552825"/>
          <p14:tracePt t="57261" x="2686050" y="3552825"/>
          <p14:tracePt t="57269" x="2695575" y="3552825"/>
          <p14:tracePt t="57278" x="2722563" y="3552825"/>
          <p14:tracePt t="57285" x="2732088" y="3552825"/>
          <p14:tracePt t="57293" x="2759075" y="3552825"/>
          <p14:tracePt t="57301" x="2776538" y="3552825"/>
          <p14:tracePt t="57310" x="2786063" y="3552825"/>
          <p14:tracePt t="57317" x="2805113" y="3560763"/>
          <p14:tracePt t="57333" x="2813050" y="3560763"/>
          <p14:tracePt t="57341" x="2822575" y="3560763"/>
          <p14:tracePt t="57349" x="2841625" y="3560763"/>
          <p14:tracePt t="57356" x="2849563" y="3560763"/>
          <p14:tracePt t="57381" x="2859088" y="3560763"/>
          <p14:tracePt t="57389" x="2886075" y="3560763"/>
          <p14:tracePt t="57397" x="2895600" y="3560763"/>
          <p14:tracePt t="57405" x="2922588" y="3552825"/>
          <p14:tracePt t="57413" x="2951163" y="3543300"/>
          <p14:tracePt t="57420" x="2978150" y="3533775"/>
          <p14:tracePt t="57429" x="2995613" y="3524250"/>
          <p14:tracePt t="57436" x="3005138" y="3524250"/>
          <p14:tracePt t="57445" x="3024188" y="3524250"/>
          <p14:tracePt t="57453" x="3032125" y="3524250"/>
          <p14:tracePt t="57461" x="3051175" y="3524250"/>
          <p14:tracePt t="57477" x="3068638" y="3524250"/>
          <p14:tracePt t="57494" x="3087688" y="3524250"/>
          <p14:tracePt t="57501" x="3105150" y="3524250"/>
          <p14:tracePt t="57510" x="3124200" y="3524250"/>
          <p14:tracePt t="57517" x="3133725" y="3524250"/>
          <p14:tracePt t="57527" x="3160713" y="3524250"/>
          <p14:tracePt t="57533" x="3170238" y="3524250"/>
          <p14:tracePt t="57541" x="3178175" y="3524250"/>
          <p14:tracePt t="57549" x="3197225" y="3524250"/>
          <p14:tracePt t="57556" x="3214688" y="3524250"/>
          <p14:tracePt t="57565" x="3233738" y="3524250"/>
          <p14:tracePt t="57573" x="3270250" y="3506788"/>
          <p14:tracePt t="57581" x="3297238" y="3506788"/>
          <p14:tracePt t="57589" x="3316288" y="3497263"/>
          <p14:tracePt t="57597" x="3343275" y="3497263"/>
          <p14:tracePt t="57604" x="3379788" y="3497263"/>
          <p14:tracePt t="57613" x="3398838" y="3497263"/>
          <p14:tracePt t="57620" x="3406775" y="3497263"/>
          <p14:tracePt t="57629" x="3435350" y="3497263"/>
          <p14:tracePt t="57636" x="3452813" y="3497263"/>
          <p14:tracePt t="57645" x="3471863" y="3497263"/>
          <p14:tracePt t="57652" x="3489325" y="3497263"/>
          <p14:tracePt t="57661" x="3516313" y="3497263"/>
          <p14:tracePt t="57669" x="3535363" y="3497263"/>
          <p14:tracePt t="57677" x="3562350" y="3497263"/>
          <p14:tracePt t="57685" x="3581400" y="3497263"/>
          <p14:tracePt t="57694" x="3608388" y="3497263"/>
          <p14:tracePt t="57701" x="3625850" y="3497263"/>
          <p14:tracePt t="57712" x="3635375" y="3497263"/>
          <p14:tracePt t="57717" x="3662363" y="3497263"/>
          <p14:tracePt t="57727" x="3690938" y="3497263"/>
          <p14:tracePt t="57733" x="3708400" y="3497263"/>
          <p14:tracePt t="57743" x="3754438" y="3497263"/>
          <p14:tracePt t="57749" x="3781425" y="3497263"/>
          <p14:tracePt t="57757" x="3836988" y="3479800"/>
          <p14:tracePt t="57765" x="3873500" y="3479800"/>
          <p14:tracePt t="57773" x="3937000" y="3470275"/>
          <p14:tracePt t="57781" x="3992563" y="3470275"/>
          <p14:tracePt t="57788" x="4029075" y="3470275"/>
          <p14:tracePt t="57797" x="4073525" y="3470275"/>
          <p14:tracePt t="57804" x="4102100" y="3470275"/>
          <p14:tracePt t="57813" x="4146550" y="3470275"/>
          <p14:tracePt t="57820" x="4175125" y="3470275"/>
          <p14:tracePt t="57829" x="4192588" y="3470275"/>
          <p14:tracePt t="57836" x="4211638" y="3470275"/>
          <p14:tracePt t="57845" x="4238625" y="3470275"/>
          <p14:tracePt t="57852" x="4248150" y="3470275"/>
          <p14:tracePt t="57861" x="4256088" y="3470275"/>
          <p14:tracePt t="57869" x="4284663" y="3451225"/>
          <p14:tracePt t="57885" x="4311650" y="3451225"/>
          <p14:tracePt t="57894" x="4330700" y="3451225"/>
          <p14:tracePt t="57901" x="4357688" y="3451225"/>
          <p14:tracePt t="57910" x="4403725" y="3451225"/>
          <p14:tracePt t="57917" x="4421188" y="3451225"/>
          <p14:tracePt t="57927" x="4476750" y="3443288"/>
          <p14:tracePt t="57933" x="4503738" y="3443288"/>
          <p14:tracePt t="57945" x="4530725" y="3443288"/>
          <p14:tracePt t="57949" x="4567238" y="3443288"/>
          <p14:tracePt t="57956" x="4594225" y="3443288"/>
          <p14:tracePt t="57965" x="4613275" y="3443288"/>
          <p14:tracePt t="57973" x="4630738" y="3443288"/>
          <p14:tracePt t="57982" x="4659313" y="3443288"/>
          <p14:tracePt t="57989" x="4667250" y="3443288"/>
          <p14:tracePt t="57997" x="4695825" y="3443288"/>
          <p14:tracePt t="58005" x="4703763" y="3443288"/>
          <p14:tracePt t="58013" x="4713288" y="3443288"/>
          <p14:tracePt t="58020" x="4740275" y="3443288"/>
          <p14:tracePt t="58029" x="4749800" y="3443288"/>
          <p14:tracePt t="58036" x="4759325" y="3443288"/>
          <p14:tracePt t="58045" x="4776788" y="3443288"/>
          <p14:tracePt t="58053" x="4795838" y="3443288"/>
          <p14:tracePt t="58061" x="4822825" y="3443288"/>
          <p14:tracePt t="58069" x="4841875" y="3451225"/>
          <p14:tracePt t="58077" x="4851400" y="3451225"/>
          <p14:tracePt t="58085" x="4887913" y="3451225"/>
          <p14:tracePt t="58094" x="4905375" y="3460750"/>
          <p14:tracePt t="58101" x="4924425" y="3460750"/>
          <p14:tracePt t="58110" x="4941888" y="3460750"/>
          <p14:tracePt t="58117" x="4968875" y="3460750"/>
          <p14:tracePt t="58127" x="4987925" y="3470275"/>
          <p14:tracePt t="58133" x="5014913" y="3470275"/>
          <p14:tracePt t="58141" x="5060950" y="3470275"/>
          <p14:tracePt t="58149" x="5070475" y="3470275"/>
          <p14:tracePt t="58156" x="5114925" y="3487738"/>
          <p14:tracePt t="58165" x="5160963" y="3497263"/>
          <p14:tracePt t="58173" x="5180013" y="3497263"/>
          <p14:tracePt t="58181" x="5187950" y="3497263"/>
          <p14:tracePt t="58189" x="5216525" y="3497263"/>
          <p14:tracePt t="58197" x="5224463" y="3497263"/>
          <p14:tracePt t="58205" x="5243513" y="3497263"/>
          <p14:tracePt t="58213" x="5253038" y="3497263"/>
          <p14:tracePt t="58220" x="5270500" y="3497263"/>
          <p14:tracePt t="58229" x="5297488" y="3497263"/>
          <p14:tracePt t="58236" x="5307013" y="3497263"/>
          <p14:tracePt t="58245" x="5334000" y="3506788"/>
          <p14:tracePt t="58253" x="5353050" y="3506788"/>
          <p14:tracePt t="58261" x="5389563" y="3506788"/>
          <p14:tracePt t="58268" x="5408613" y="3506788"/>
          <p14:tracePt t="58278" x="5453063" y="3506788"/>
          <p14:tracePt t="58285" x="5489575" y="3506788"/>
          <p14:tracePt t="58294" x="5508625" y="3506788"/>
          <p14:tracePt t="58301" x="5554663" y="3506788"/>
          <p14:tracePt t="58310" x="5562600" y="3506788"/>
          <p14:tracePt t="58317" x="5581650" y="3506788"/>
          <p14:tracePt t="58327" x="5599113" y="3506788"/>
          <p14:tracePt t="58333" x="5635625" y="3506788"/>
          <p14:tracePt t="58349" x="5645150" y="3506788"/>
          <p14:tracePt t="58356" x="5664200" y="3506788"/>
          <p14:tracePt t="58373" x="5672138" y="3506788"/>
          <p14:tracePt t="58381" x="5681663" y="3506788"/>
          <p14:tracePt t="58389" x="5708650" y="3506788"/>
          <p14:tracePt t="58397" x="5727700" y="3506788"/>
          <p14:tracePt t="58405" x="5754688" y="3506788"/>
          <p14:tracePt t="58413" x="5773738" y="3506788"/>
          <p14:tracePt t="58420" x="5781675" y="3506788"/>
          <p14:tracePt t="58429" x="5791200" y="3506788"/>
          <p14:tracePt t="58436" x="5800725" y="3506788"/>
          <p14:tracePt t="58509" x="5810250" y="3506788"/>
          <p14:tracePt t="58517" x="5818188" y="3506788"/>
          <p14:tracePt t="58525" x="5837238" y="3506788"/>
          <p14:tracePt t="58533" x="5854700" y="3506788"/>
          <p14:tracePt t="58541" x="5864225" y="3506788"/>
          <p14:tracePt t="58549" x="5883275" y="3506788"/>
          <p14:tracePt t="58556" x="5900738" y="3506788"/>
          <p14:tracePt t="58565" x="5937250" y="3506788"/>
          <p14:tracePt t="58573" x="5956300" y="3506788"/>
          <p14:tracePt t="58581" x="5965825" y="3506788"/>
          <p14:tracePt t="58589" x="5973763" y="3506788"/>
          <p14:tracePt t="58597" x="5983288" y="3506788"/>
          <p14:tracePt t="58605" x="5992813" y="3506788"/>
          <p14:tracePt t="58613" x="6010275" y="3506788"/>
          <p14:tracePt t="58629" x="6029325" y="3506788"/>
          <p14:tracePt t="58645" x="6038850" y="3506788"/>
          <p14:tracePt t="58653" x="6056313" y="3506788"/>
          <p14:tracePt t="58661" x="6065838" y="3506788"/>
          <p14:tracePt t="58668" x="6092825" y="3506788"/>
          <p14:tracePt t="58678" x="6102350" y="3506788"/>
          <p14:tracePt t="58685" x="6111875" y="3506788"/>
          <p14:tracePt t="58695" x="6138863" y="3506788"/>
          <p14:tracePt t="58711" x="6148388" y="3506788"/>
          <p14:tracePt t="58717" x="6156325" y="3506788"/>
          <p14:tracePt t="58727" x="6175375" y="3506788"/>
          <p14:tracePt t="58733" x="6184900" y="3506788"/>
          <p14:tracePt t="58741" x="6202363" y="3506788"/>
          <p14:tracePt t="58749" x="6229350" y="3506788"/>
          <p14:tracePt t="58756" x="6238875" y="3506788"/>
          <p14:tracePt t="58765" x="6265863" y="3506788"/>
          <p14:tracePt t="58773" x="6284913" y="3506788"/>
          <p14:tracePt t="58781" x="6321425" y="3506788"/>
          <p14:tracePt t="58789" x="6338888" y="3506788"/>
          <p14:tracePt t="58797" x="6367463" y="3506788"/>
          <p14:tracePt t="58805" x="6421438" y="3506788"/>
          <p14:tracePt t="58813" x="6440488" y="3506788"/>
          <p14:tracePt t="58820" x="6477000" y="3506788"/>
          <p14:tracePt t="58829" x="6494463" y="3506788"/>
          <p14:tracePt t="58836" x="6523038" y="3506788"/>
          <p14:tracePt t="58845" x="6540500" y="3506788"/>
          <p14:tracePt t="58853" x="6567488" y="3506788"/>
          <p14:tracePt t="58861" x="6586538" y="3506788"/>
          <p14:tracePt t="58869" x="6613525" y="3506788"/>
          <p14:tracePt t="58877" x="6632575" y="3506788"/>
          <p14:tracePt t="58885" x="6659563" y="3506788"/>
          <p14:tracePt t="58894" x="6705600" y="3506788"/>
          <p14:tracePt t="58901" x="6713538" y="3506788"/>
          <p14:tracePt t="58910" x="6769100" y="3506788"/>
          <p14:tracePt t="58917" x="6815138" y="3506788"/>
          <p14:tracePt t="58927" x="6888163" y="3506788"/>
          <p14:tracePt t="58933" x="6942138" y="3506788"/>
          <p14:tracePt t="58940" x="6997700" y="3506788"/>
          <p14:tracePt t="58949" x="7051675" y="3506788"/>
          <p14:tracePt t="58956" x="7080250" y="3506788"/>
          <p14:tracePt t="58965" x="7097713" y="3506788"/>
          <p14:tracePt t="58973" x="7143750" y="3506788"/>
          <p14:tracePt t="58981" x="7161213" y="3506788"/>
          <p14:tracePt t="58989" x="7189788" y="3506788"/>
          <p14:tracePt t="58997" x="7226300" y="3506788"/>
          <p14:tracePt t="59005" x="7243763" y="3516313"/>
          <p14:tracePt t="59013" x="7253288" y="3516313"/>
          <p14:tracePt t="59020" x="7280275" y="3516313"/>
          <p14:tracePt t="59029" x="7299325" y="3516313"/>
          <p14:tracePt t="59036" x="7326313" y="3516313"/>
          <p14:tracePt t="59045" x="7353300" y="3516313"/>
          <p14:tracePt t="59053" x="7389813" y="3516313"/>
          <p14:tracePt t="59061" x="7416800" y="3516313"/>
          <p14:tracePt t="59068" x="7435850" y="3516313"/>
          <p14:tracePt t="59077" x="7462838" y="3516313"/>
          <p14:tracePt t="59085" x="7489825" y="3516313"/>
          <p14:tracePt t="59094" x="7518400" y="3516313"/>
          <p14:tracePt t="59101" x="7564438" y="3516313"/>
          <p14:tracePt t="59110" x="7581900" y="3516313"/>
          <p14:tracePt t="59117" x="7591425" y="3516313"/>
          <p14:tracePt t="59127" x="7618413" y="3516313"/>
          <p14:tracePt t="59149" x="7627938" y="3516313"/>
          <p14:tracePt t="59156" x="7654925" y="3516313"/>
          <p14:tracePt t="59165" x="7673975" y="3533775"/>
          <p14:tracePt t="59181" x="7691438" y="3533775"/>
          <p14:tracePt t="59189" x="7700963" y="3533775"/>
          <p14:tracePt t="59197" x="7710488" y="3533775"/>
          <p14:tracePt t="59205" x="7718425" y="3543300"/>
          <p14:tracePt t="59221" x="7737475" y="3543300"/>
          <p14:tracePt t="59229" x="7737475" y="3552825"/>
          <p14:tracePt t="59245" x="7747000" y="3552825"/>
          <p14:tracePt t="59269" x="7754938" y="3552825"/>
          <p14:tracePt t="68781" x="7764463" y="3543300"/>
          <p14:tracePt t="68789" x="7710488" y="3451225"/>
          <p14:tracePt t="68797" x="7572375" y="3378200"/>
          <p14:tracePt t="68805" x="7462838" y="3324225"/>
          <p14:tracePt t="68813" x="7362825" y="3268663"/>
          <p14:tracePt t="68821" x="7280275" y="3224213"/>
          <p14:tracePt t="68829" x="7180263" y="3151188"/>
          <p14:tracePt t="68837" x="7080250" y="3095625"/>
          <p14:tracePt t="68845" x="6997700" y="3068638"/>
          <p14:tracePt t="68853" x="6915150" y="3032125"/>
          <p14:tracePt t="68861" x="6851650" y="2995613"/>
          <p14:tracePt t="68869" x="6786563" y="2949575"/>
          <p14:tracePt t="68877" x="6723063" y="2913063"/>
          <p14:tracePt t="68885" x="6623050" y="2840038"/>
          <p14:tracePt t="68893" x="6523038" y="2767013"/>
          <p14:tracePt t="68901" x="6411913" y="2711450"/>
          <p14:tracePt t="68910" x="6311900" y="2667000"/>
          <p14:tracePt t="68917" x="6192838" y="2638425"/>
          <p14:tracePt t="68927" x="6138863" y="2620963"/>
          <p14:tracePt t="68933" x="6056313" y="2593975"/>
          <p14:tracePt t="68945" x="6029325" y="2557463"/>
          <p14:tracePt t="68949" x="5992813" y="2547938"/>
          <p14:tracePt t="68956" x="5965825" y="2520950"/>
          <p14:tracePt t="68965" x="5956300" y="2511425"/>
          <p14:tracePt t="68972" x="5919788" y="2492375"/>
          <p14:tracePt t="68981" x="5900738" y="2474913"/>
          <p14:tracePt t="68989" x="5883275" y="2455863"/>
          <p14:tracePt t="68997" x="5837238" y="2419350"/>
          <p14:tracePt t="69005" x="5754688" y="2392363"/>
          <p14:tracePt t="69013" x="5691188" y="2365375"/>
          <p14:tracePt t="69020" x="5608638" y="2338388"/>
          <p14:tracePt t="69029" x="5481638" y="2328863"/>
          <p14:tracePt t="69037" x="5370513" y="2301875"/>
          <p14:tracePt t="69045" x="5224463" y="2282825"/>
          <p14:tracePt t="69053" x="5078413" y="2282825"/>
          <p14:tracePt t="69061" x="4932363" y="2282825"/>
          <p14:tracePt t="69069" x="4805363" y="2282825"/>
          <p14:tracePt t="69077" x="4695825" y="2282825"/>
          <p14:tracePt t="69085" x="4622800" y="2282825"/>
          <p14:tracePt t="69092" x="4521200" y="2301875"/>
          <p14:tracePt t="69101" x="4411663" y="2328863"/>
          <p14:tracePt t="69110" x="4330700" y="2346325"/>
          <p14:tracePt t="69117" x="4256088" y="2355850"/>
          <p14:tracePt t="69127" x="4146550" y="2374900"/>
          <p14:tracePt t="69133" x="4065588" y="2382838"/>
          <p14:tracePt t="69141" x="3973513" y="2382838"/>
          <p14:tracePt t="69149" x="3883025" y="2382838"/>
          <p14:tracePt t="69157" x="3790950" y="2382838"/>
          <p14:tracePt t="69165" x="3681413" y="2382838"/>
          <p14:tracePt t="69173" x="3589338" y="2382838"/>
          <p14:tracePt t="69181" x="3479800" y="2382838"/>
          <p14:tracePt t="69189" x="3406775" y="2382838"/>
          <p14:tracePt t="69197" x="3316288" y="2382838"/>
          <p14:tracePt t="69205" x="3243263" y="2382838"/>
          <p14:tracePt t="69213" x="3178175" y="2382838"/>
          <p14:tracePt t="69221" x="3151188" y="2382838"/>
          <p14:tracePt t="69229" x="3124200" y="2382838"/>
          <p14:tracePt t="69237" x="3114675" y="2382838"/>
          <p14:tracePt t="69245" x="3087688" y="2382838"/>
          <p14:tracePt t="69253" x="3078163" y="2382838"/>
          <p14:tracePt t="69261" x="3068638" y="2382838"/>
          <p14:tracePt t="69269" x="3051175" y="2382838"/>
          <p14:tracePt t="69277" x="3014663" y="2382838"/>
          <p14:tracePt t="69285" x="2995613" y="2382838"/>
          <p14:tracePt t="69293" x="2987675" y="2382838"/>
          <p14:tracePt t="69301" x="2951163" y="2374900"/>
          <p14:tracePt t="69310" x="2922588" y="2374900"/>
          <p14:tracePt t="69317" x="2895600" y="2365375"/>
          <p14:tracePt t="69327" x="2886075" y="2365375"/>
          <p14:tracePt t="69333" x="2859088" y="2365375"/>
          <p14:tracePt t="69340" x="2832100" y="2346325"/>
          <p14:tracePt t="69349" x="2813050" y="2346325"/>
          <p14:tracePt t="69356" x="2795588" y="2338388"/>
          <p14:tracePt t="69365" x="2759075" y="2338388"/>
          <p14:tracePt t="69373" x="2740025" y="2328863"/>
          <p14:tracePt t="69421" x="2732088" y="2319338"/>
          <p14:tracePt t="69429" x="2713038" y="2309813"/>
          <p14:tracePt t="69437" x="2703513" y="2309813"/>
          <p14:tracePt t="69445" x="2676525" y="2301875"/>
          <p14:tracePt t="69453" x="2630488" y="2273300"/>
          <p14:tracePt t="69461" x="2593975" y="2265363"/>
          <p14:tracePt t="69469" x="2547938" y="2255838"/>
          <p14:tracePt t="69477" x="2493963" y="2246313"/>
          <p14:tracePt t="69485" x="2447925" y="2219325"/>
          <p14:tracePt t="69492" x="2384425" y="2209800"/>
          <p14:tracePt t="69501" x="2365375" y="2200275"/>
          <p14:tracePt t="69509" x="2320925" y="2192338"/>
          <p14:tracePt t="69527" x="2311400" y="2182813"/>
          <p14:tracePt t="69597" x="2301875" y="2173288"/>
          <p14:tracePt t="69605" x="2292350" y="2173288"/>
          <p14:tracePt t="69613" x="2274888" y="2173288"/>
          <p14:tracePt t="69621" x="2247900" y="2173288"/>
          <p14:tracePt t="69629" x="2228850" y="2173288"/>
          <p14:tracePt t="69637" x="2211388" y="2173288"/>
          <p14:tracePt t="69645" x="2201863" y="2173288"/>
          <p14:tracePt t="69653" x="2182813" y="2173288"/>
          <p14:tracePt t="69661" x="2174875" y="2173288"/>
          <p14:tracePt t="69677" x="2165350" y="2173288"/>
          <p14:tracePt t="69710" x="2155825" y="2173288"/>
          <p14:tracePt t="69717" x="2146300" y="2182813"/>
          <p14:tracePt t="69733" x="2136775" y="2200275"/>
          <p14:tracePt t="69742" x="2128838" y="2219325"/>
          <p14:tracePt t="69749" x="2109788" y="2236788"/>
          <p14:tracePt t="69757" x="2063750" y="2282825"/>
          <p14:tracePt t="69765" x="2027238" y="2309813"/>
          <p14:tracePt t="69772" x="2009775" y="2338388"/>
          <p14:tracePt t="69781" x="1990725" y="2365375"/>
          <p14:tracePt t="69789" x="1982788" y="2374900"/>
          <p14:tracePt t="69797" x="1963738" y="2401888"/>
          <p14:tracePt t="69805" x="1954213" y="2419350"/>
          <p14:tracePt t="69813" x="1946275" y="2428875"/>
          <p14:tracePt t="69821" x="1946275" y="2438400"/>
          <p14:tracePt t="69829" x="1936750" y="2447925"/>
          <p14:tracePt t="69877" x="1936750" y="2455863"/>
          <p14:tracePt t="69892" x="1936750" y="2465388"/>
          <p14:tracePt t="69917" x="1936750" y="2484438"/>
          <p14:tracePt t="69925" x="1936750" y="2492375"/>
          <p14:tracePt t="69934" x="1936750" y="2501900"/>
          <p14:tracePt t="69949" x="1936750" y="2520950"/>
          <p14:tracePt t="69957" x="1936750" y="2528888"/>
          <p14:tracePt t="69965" x="1936750" y="2538413"/>
          <p14:tracePt t="69972" x="1936750" y="2547938"/>
          <p14:tracePt t="69981" x="1936750" y="2565400"/>
          <p14:tracePt t="69989" x="1946275" y="2565400"/>
          <p14:tracePt t="69997" x="1954213" y="2574925"/>
          <p14:tracePt t="70005" x="1963738" y="2584450"/>
          <p14:tracePt t="70013" x="1973263" y="2593975"/>
          <p14:tracePt t="70029" x="1982788" y="2601913"/>
          <p14:tracePt t="70037" x="1982788" y="2611438"/>
          <p14:tracePt t="70045" x="1990725" y="2630488"/>
          <p14:tracePt t="70052" x="2000250" y="2638425"/>
          <p14:tracePt t="70061" x="2019300" y="2638425"/>
          <p14:tracePt t="70069" x="2019300" y="2647950"/>
          <p14:tracePt t="70077" x="2036763" y="2667000"/>
          <p14:tracePt t="70085" x="2046288" y="2674938"/>
          <p14:tracePt t="70093" x="2082800" y="2703513"/>
          <p14:tracePt t="70101" x="2092325" y="2711450"/>
          <p14:tracePt t="70110" x="2119313" y="2720975"/>
          <p14:tracePt t="70117" x="2136775" y="2740025"/>
          <p14:tracePt t="70127" x="2146300" y="2740025"/>
          <p14:tracePt t="70133" x="2165350" y="2747963"/>
          <p14:tracePt t="70141" x="2182813" y="2747963"/>
          <p14:tracePt t="70149" x="2192338" y="2757488"/>
          <p14:tracePt t="70156" x="2211388" y="2757488"/>
          <p14:tracePt t="70173" x="2219325" y="2757488"/>
          <p14:tracePt t="70181" x="2228850" y="2757488"/>
          <p14:tracePt t="70188" x="2255838" y="2757488"/>
          <p14:tracePt t="70197" x="2265363" y="2757488"/>
          <p14:tracePt t="70205" x="2274888" y="2757488"/>
          <p14:tracePt t="70213" x="2284413" y="2757488"/>
          <p14:tracePt t="70221" x="2292350" y="2757488"/>
          <p14:tracePt t="70229" x="2311400" y="2757488"/>
          <p14:tracePt t="70237" x="2328863" y="2757488"/>
          <p14:tracePt t="70245" x="2347913" y="2757488"/>
          <p14:tracePt t="70253" x="2357438" y="2757488"/>
          <p14:tracePt t="70261" x="2393950" y="2747963"/>
          <p14:tracePt t="70269" x="2401888" y="2740025"/>
          <p14:tracePt t="70277" x="2430463" y="2730500"/>
          <p14:tracePt t="70285" x="2438400" y="2730500"/>
          <p14:tracePt t="70292" x="2438400" y="2720975"/>
          <p14:tracePt t="70301" x="2457450" y="2703513"/>
          <p14:tracePt t="70310" x="2466975" y="2703513"/>
          <p14:tracePt t="70317" x="2474913" y="2693988"/>
          <p14:tracePt t="70333" x="2474913" y="2667000"/>
          <p14:tracePt t="70341" x="2474913" y="2657475"/>
          <p14:tracePt t="70349" x="2474913" y="2647950"/>
          <p14:tracePt t="70356" x="2474913" y="2630488"/>
          <p14:tracePt t="70365" x="2474913" y="2620963"/>
          <p14:tracePt t="70405" x="2474913" y="2611438"/>
          <p14:tracePt t="70413" x="2474913" y="2593975"/>
          <p14:tracePt t="70429" x="2474913" y="2584450"/>
          <p14:tracePt t="70437" x="2474913" y="2565400"/>
          <p14:tracePt t="70445" x="2474913" y="2547938"/>
          <p14:tracePt t="70452" x="2474913" y="2538413"/>
          <p14:tracePt t="70469" x="2474913" y="2528888"/>
          <p14:tracePt t="70477" x="2474913" y="2511425"/>
          <p14:tracePt t="70485" x="2474913" y="2501900"/>
          <p14:tracePt t="70493" x="2474913" y="2492375"/>
          <p14:tracePt t="70501" x="2474913" y="2484438"/>
          <p14:tracePt t="70510" x="2474913" y="2474913"/>
          <p14:tracePt t="70527" x="2474913" y="2465388"/>
          <p14:tracePt t="70541" x="2474913" y="2455863"/>
          <p14:tracePt t="70565" x="2466975" y="2447925"/>
          <p14:tracePt t="70581" x="2457450" y="2428875"/>
          <p14:tracePt t="70597" x="2457450" y="2419350"/>
          <p14:tracePt t="70605" x="2447925" y="2411413"/>
          <p14:tracePt t="70613" x="2438400" y="2411413"/>
          <p14:tracePt t="70621" x="2420938" y="2401888"/>
          <p14:tracePt t="70637" x="2401888" y="2401888"/>
          <p14:tracePt t="70653" x="2384425" y="2392363"/>
          <p14:tracePt t="70669" x="2374900" y="2382838"/>
          <p14:tracePt t="70677" x="2365375" y="2374900"/>
          <p14:tracePt t="70685" x="2365375" y="2365375"/>
          <p14:tracePt t="70693" x="2347913" y="2355850"/>
          <p14:tracePt t="70727" x="2320925" y="2338388"/>
          <p14:tracePt t="70757" x="2311400" y="2328863"/>
          <p14:tracePt t="70861" x="2301875" y="2319338"/>
          <p14:tracePt t="70877" x="2292350" y="2309813"/>
          <p14:tracePt t="70965" x="2292350" y="2301875"/>
          <p14:tracePt t="71005" x="2292350" y="2292350"/>
          <p14:tracePt t="71021" x="2292350" y="2282825"/>
          <p14:tracePt t="71029" x="2292350" y="2273300"/>
          <p14:tracePt t="71037" x="2301875" y="2273300"/>
          <p14:tracePt t="71045" x="2320925" y="2255838"/>
          <p14:tracePt t="71069" x="2347913" y="2246313"/>
          <p14:tracePt t="71077" x="2357438" y="2246313"/>
          <p14:tracePt t="71085" x="2384425" y="2236788"/>
          <p14:tracePt t="71092" x="2393950" y="2236788"/>
          <p14:tracePt t="71101" x="2411413" y="2228850"/>
          <p14:tracePt t="71133" x="2420938" y="2228850"/>
          <p14:tracePt t="71189" x="2430463" y="2228850"/>
          <p14:tracePt t="71205" x="2438400" y="2228850"/>
          <p14:tracePt t="71221" x="2447925" y="2219325"/>
          <p14:tracePt t="81877" x="2457450" y="2209800"/>
          <p14:tracePt t="81925" x="2466975" y="2209800"/>
          <p14:tracePt t="81933" x="2493963" y="2228850"/>
          <p14:tracePt t="81941" x="2547938" y="2282825"/>
          <p14:tracePt t="81949" x="2630488" y="2319338"/>
          <p14:tracePt t="81956" x="2713038" y="2346325"/>
          <p14:tracePt t="81965" x="2805113" y="2382838"/>
          <p14:tracePt t="81972" x="2905125" y="2455863"/>
          <p14:tracePt t="81981" x="2959100" y="2492375"/>
          <p14:tracePt t="81988" x="3032125" y="2520950"/>
          <p14:tracePt t="81997" x="3087688" y="2557463"/>
          <p14:tracePt t="82005" x="3133725" y="2593975"/>
          <p14:tracePt t="82013" x="3197225" y="2647950"/>
          <p14:tracePt t="82021" x="3206750" y="2657475"/>
          <p14:tracePt t="82029" x="3243263" y="2693988"/>
          <p14:tracePt t="82037" x="3252788" y="2711450"/>
          <p14:tracePt t="82045" x="3260725" y="2740025"/>
          <p14:tracePt t="82053" x="3279775" y="2747963"/>
          <p14:tracePt t="82061" x="3316288" y="2784475"/>
          <p14:tracePt t="82069" x="3333750" y="2803525"/>
          <p14:tracePt t="82077" x="3352800" y="2813050"/>
          <p14:tracePt t="82085" x="3416300" y="2849563"/>
          <p14:tracePt t="82094" x="3443288" y="2857500"/>
          <p14:tracePt t="82101" x="3498850" y="2903538"/>
          <p14:tracePt t="82111" x="3544888" y="2930525"/>
          <p14:tracePt t="82117" x="3608388" y="2968625"/>
          <p14:tracePt t="82127" x="3625850" y="2986088"/>
          <p14:tracePt t="82133" x="3671888" y="3005138"/>
          <p14:tracePt t="82141" x="3690938" y="3032125"/>
          <p14:tracePt t="82149" x="3727450" y="3049588"/>
          <p14:tracePt t="82156" x="3744913" y="3078163"/>
          <p14:tracePt t="82181" x="3754438" y="3086100"/>
          <p14:tracePt t="82237" x="3744913" y="3086100"/>
          <p14:tracePt t="82245" x="3735388" y="3095625"/>
          <p14:tracePt t="82253" x="3717925" y="3095625"/>
          <p14:tracePt t="82261" x="3690938" y="3095625"/>
          <p14:tracePt t="82269" x="3681413" y="3095625"/>
          <p14:tracePt t="82277" x="3662363" y="3105150"/>
          <p14:tracePt t="82285" x="3662363" y="3114675"/>
          <p14:tracePt t="82294" x="3644900" y="3114675"/>
          <p14:tracePt t="82301" x="3635375" y="3114675"/>
          <p14:tracePt t="82309" x="3608388" y="3114675"/>
          <p14:tracePt t="82317" x="3589338" y="3122613"/>
          <p14:tracePt t="82327" x="3544888" y="3132138"/>
          <p14:tracePt t="82333" x="3508375" y="3132138"/>
          <p14:tracePt t="82341" x="3452813" y="3141663"/>
          <p14:tracePt t="82349" x="3379788" y="3141663"/>
          <p14:tracePt t="82357" x="3316288" y="3168650"/>
          <p14:tracePt t="82365" x="3243263" y="3168650"/>
          <p14:tracePt t="82373" x="3151188" y="3168650"/>
          <p14:tracePt t="82381" x="3087688" y="3168650"/>
          <p14:tracePt t="82389" x="3060700" y="3168650"/>
          <p14:tracePt t="82397" x="3024188" y="3168650"/>
          <p14:tracePt t="82405" x="2995613" y="3168650"/>
          <p14:tracePt t="82413" x="2959100" y="3168650"/>
          <p14:tracePt t="82421" x="2932113" y="3168650"/>
          <p14:tracePt t="82429" x="2914650" y="3168650"/>
          <p14:tracePt t="82437" x="2878138" y="3168650"/>
          <p14:tracePt t="82445" x="2832100" y="3168650"/>
          <p14:tracePt t="82453" x="2795588" y="3168650"/>
          <p14:tracePt t="82461" x="2776538" y="3168650"/>
          <p14:tracePt t="82469" x="2732088" y="3168650"/>
          <p14:tracePt t="82477" x="2713038" y="3168650"/>
          <p14:tracePt t="82485" x="2686050" y="3168650"/>
          <p14:tracePt t="82494" x="2649538" y="3168650"/>
          <p14:tracePt t="82501" x="2613025" y="3168650"/>
          <p14:tracePt t="82510" x="2576513" y="3168650"/>
          <p14:tracePt t="82517" x="2530475" y="3168650"/>
          <p14:tracePt t="82526" x="2520950" y="3168650"/>
          <p14:tracePt t="82533" x="2484438" y="3168650"/>
          <p14:tracePt t="82541" x="2447925" y="3168650"/>
          <p14:tracePt t="82549" x="2438400" y="3168650"/>
          <p14:tracePt t="82556" x="2420938" y="3168650"/>
          <p14:tracePt t="82565" x="2393950" y="3168650"/>
          <p14:tracePt t="82572" x="2374900" y="3168650"/>
          <p14:tracePt t="82581" x="2347913" y="3168650"/>
          <p14:tracePt t="82588" x="2328863" y="3178175"/>
          <p14:tracePt t="82597" x="2292350" y="3187700"/>
          <p14:tracePt t="82604" x="2274888" y="3187700"/>
          <p14:tracePt t="82613" x="2219325" y="3224213"/>
          <p14:tracePt t="82621" x="2192338" y="3232150"/>
          <p14:tracePt t="82629" x="2146300" y="3241675"/>
          <p14:tracePt t="82637" x="2100263" y="3278188"/>
          <p14:tracePt t="82645" x="2055813" y="3278188"/>
          <p14:tracePt t="82653" x="2027238" y="3287713"/>
          <p14:tracePt t="82661" x="2009775" y="3297238"/>
          <p14:tracePt t="82669" x="1990725" y="3297238"/>
          <p14:tracePt t="82677" x="1982788" y="3297238"/>
          <p14:tracePt t="82719" x="1973263" y="3305175"/>
          <p14:tracePt t="82734" x="1973263" y="3314700"/>
          <p14:tracePt t="82741" x="1973263" y="3324225"/>
          <p14:tracePt t="82757" x="1973263" y="3333750"/>
          <p14:tracePt t="82765" x="1973263" y="3351213"/>
          <p14:tracePt t="82772" x="1973263" y="3370263"/>
          <p14:tracePt t="82781" x="1973263" y="3378200"/>
          <p14:tracePt t="82788" x="1973263" y="3397250"/>
          <p14:tracePt t="82797" x="1973263" y="3414713"/>
          <p14:tracePt t="82805" x="1982788" y="3424238"/>
          <p14:tracePt t="82813" x="2000250" y="3460750"/>
          <p14:tracePt t="82821" x="2027238" y="3487738"/>
          <p14:tracePt t="82829" x="2046288" y="3524250"/>
          <p14:tracePt t="82837" x="2092325" y="3579813"/>
          <p14:tracePt t="82845" x="2109788" y="3616325"/>
          <p14:tracePt t="82853" x="2146300" y="3643313"/>
          <p14:tracePt t="82861" x="2174875" y="3679825"/>
          <p14:tracePt t="82869" x="2211388" y="3698875"/>
          <p14:tracePt t="82877" x="2265363" y="3743325"/>
          <p14:tracePt t="82885" x="2301875" y="3752850"/>
          <p14:tracePt t="82894" x="2357438" y="3779838"/>
          <p14:tracePt t="82901" x="2401888" y="3789363"/>
          <p14:tracePt t="82911" x="2430463" y="3789363"/>
          <p14:tracePt t="82917" x="2466975" y="3789363"/>
          <p14:tracePt t="82926" x="2511425" y="3789363"/>
          <p14:tracePt t="82933" x="2547938" y="3789363"/>
          <p14:tracePt t="82941" x="2566988" y="3789363"/>
          <p14:tracePt t="82961" x="2613025" y="3789363"/>
          <p14:tracePt t="82965" x="2630488" y="3771900"/>
          <p14:tracePt t="82972" x="2667000" y="3743325"/>
          <p14:tracePt t="82981" x="2686050" y="3716338"/>
          <p14:tracePt t="82989" x="2695575" y="3706813"/>
          <p14:tracePt t="82997" x="2713038" y="3689350"/>
          <p14:tracePt t="83004" x="2722563" y="3679825"/>
          <p14:tracePt t="83013" x="2732088" y="3679825"/>
          <p14:tracePt t="83021" x="2732088" y="3670300"/>
          <p14:tracePt t="83029" x="2749550" y="3652838"/>
          <p14:tracePt t="83037" x="2759075" y="3643313"/>
          <p14:tracePt t="83053" x="2776538" y="3625850"/>
          <p14:tracePt t="83061" x="2795588" y="3616325"/>
          <p14:tracePt t="83069" x="2813050" y="3597275"/>
          <p14:tracePt t="83077" x="2822575" y="3589338"/>
          <p14:tracePt t="83085" x="2841625" y="3579813"/>
          <p14:tracePt t="83094" x="2859088" y="3560763"/>
          <p14:tracePt t="83101" x="2878138" y="3552825"/>
          <p14:tracePt t="83109" x="2895600" y="3533775"/>
          <p14:tracePt t="83117" x="2932113" y="3516313"/>
          <p14:tracePt t="83127" x="2959100" y="3487738"/>
          <p14:tracePt t="83133" x="2978150" y="3460750"/>
          <p14:tracePt t="83141" x="2987675" y="3451225"/>
          <p14:tracePt t="83149" x="2995613" y="3433763"/>
          <p14:tracePt t="83157" x="3005138" y="3424238"/>
          <p14:tracePt t="83165" x="3024188" y="3406775"/>
          <p14:tracePt t="83172" x="3032125" y="3406775"/>
          <p14:tracePt t="83189" x="3068638" y="3370263"/>
          <p14:tracePt t="83197" x="3087688" y="3360738"/>
          <p14:tracePt t="83204" x="3114675" y="3351213"/>
          <p14:tracePt t="83213" x="3124200" y="3351213"/>
          <p14:tracePt t="83221" x="3160713" y="3341688"/>
          <p14:tracePt t="83229" x="3178175" y="3324225"/>
          <p14:tracePt t="83245" x="3197225" y="3324225"/>
          <p14:tracePt t="83269" x="3206750" y="3324225"/>
          <p14:tracePt t="83301" x="3214688" y="3324225"/>
          <p14:tracePt t="83317" x="3224213" y="3324225"/>
          <p14:tracePt t="86333" x="3252788" y="3314700"/>
          <p14:tracePt t="86341" x="3325813" y="3287713"/>
          <p14:tracePt t="86349" x="3452813" y="3232150"/>
          <p14:tracePt t="86357" x="3608388" y="3187700"/>
          <p14:tracePt t="86365" x="3754438" y="3159125"/>
          <p14:tracePt t="86372" x="3900488" y="3141663"/>
          <p14:tracePt t="86381" x="4019550" y="3114675"/>
          <p14:tracePt t="86389" x="4129088" y="3105150"/>
          <p14:tracePt t="86397" x="4238625" y="3068638"/>
          <p14:tracePt t="86405" x="4321175" y="3032125"/>
          <p14:tracePt t="86413" x="4411663" y="3022600"/>
          <p14:tracePt t="86421" x="4549775" y="2976563"/>
          <p14:tracePt t="86429" x="4603750" y="2976563"/>
          <p14:tracePt t="86437" x="4686300" y="2949575"/>
          <p14:tracePt t="86445" x="4722813" y="2949575"/>
          <p14:tracePt t="86453" x="4776788" y="2940050"/>
          <p14:tracePt t="86461" x="4822825" y="2940050"/>
          <p14:tracePt t="86469" x="4868863" y="2913063"/>
          <p14:tracePt t="86477" x="4924425" y="2913063"/>
          <p14:tracePt t="86485" x="4997450" y="2903538"/>
          <p14:tracePt t="86494" x="5060950" y="2894013"/>
          <p14:tracePt t="86501" x="5133975" y="2876550"/>
          <p14:tracePt t="86511" x="5187950" y="2876550"/>
          <p14:tracePt t="86517" x="5253038" y="2849563"/>
          <p14:tracePt t="86526" x="5307013" y="2849563"/>
          <p14:tracePt t="86533" x="5353050" y="2849563"/>
          <p14:tracePt t="86540" x="5416550" y="2849563"/>
          <p14:tracePt t="86549" x="5481638" y="2849563"/>
          <p14:tracePt t="86556" x="5535613" y="2849563"/>
          <p14:tracePt t="86565" x="5562600" y="2849563"/>
          <p14:tracePt t="86572" x="5572125" y="2849563"/>
          <p14:tracePt t="86597" x="5581650" y="2849563"/>
          <p14:tracePt t="86605" x="5591175" y="2849563"/>
          <p14:tracePt t="86613" x="5599113" y="2867025"/>
          <p14:tracePt t="86621" x="5608638" y="2876550"/>
          <p14:tracePt t="86629" x="5618163" y="2894013"/>
          <p14:tracePt t="86757" x="5618163" y="2922588"/>
          <p14:tracePt t="86765" x="5618163" y="2930525"/>
          <p14:tracePt t="86773" x="5618163" y="2940050"/>
          <p14:tracePt t="86781" x="5618163" y="2968625"/>
          <p14:tracePt t="86789" x="5608638" y="2986088"/>
          <p14:tracePt t="86797" x="5591175" y="3005138"/>
          <p14:tracePt t="86805" x="5572125" y="3032125"/>
          <p14:tracePt t="86813" x="5562600" y="3041650"/>
          <p14:tracePt t="86821" x="5554663" y="3049588"/>
          <p14:tracePt t="86829" x="5545138" y="3059113"/>
          <p14:tracePt t="86853" x="5535613" y="3068638"/>
          <p14:tracePt t="86877" x="5526088" y="3068638"/>
          <p14:tracePt t="86885" x="5518150" y="3068638"/>
          <p14:tracePt t="86901" x="5499100" y="3068638"/>
          <p14:tracePt t="86911" x="5481638" y="3068638"/>
          <p14:tracePt t="86917" x="5472113" y="3068638"/>
          <p14:tracePt t="86926" x="5453063" y="3068638"/>
          <p14:tracePt t="86941" x="5435600" y="3068638"/>
          <p14:tracePt t="86949" x="5416550" y="3068638"/>
          <p14:tracePt t="86956" x="5380038" y="3086100"/>
          <p14:tracePt t="86965" x="5343525" y="3105150"/>
          <p14:tracePt t="86973" x="5297488" y="3132138"/>
          <p14:tracePt t="86981" x="5280025" y="3141663"/>
          <p14:tracePt t="86989" x="5207000" y="3178175"/>
          <p14:tracePt t="86997" x="5187950" y="3187700"/>
          <p14:tracePt t="87013" x="5151438" y="3195638"/>
          <p14:tracePt t="87037" x="5143500" y="3195638"/>
          <p14:tracePt t="87053" x="5143500" y="3205163"/>
          <p14:tracePt t="87061" x="5133975" y="3205163"/>
          <p14:tracePt t="87068" x="5087938" y="3232150"/>
          <p14:tracePt t="87085" x="5078413" y="3241675"/>
          <p14:tracePt t="87094" x="5051425" y="3260725"/>
          <p14:tracePt t="87101" x="5041900" y="3268663"/>
          <p14:tracePt t="87117" x="5033963" y="3278188"/>
          <p14:tracePt t="87126" x="5024438" y="3278188"/>
          <p14:tracePt t="87133" x="5005388" y="3297238"/>
          <p14:tracePt t="87141" x="4997450" y="3305175"/>
          <p14:tracePt t="87149" x="4987925" y="3341688"/>
          <p14:tracePt t="87156" x="4987925" y="3360738"/>
          <p14:tracePt t="87165" x="4978400" y="3397250"/>
          <p14:tracePt t="87172" x="4978400" y="3406775"/>
          <p14:tracePt t="87181" x="4960938" y="3443288"/>
          <p14:tracePt t="87188" x="4960938" y="3460750"/>
          <p14:tracePt t="87197" x="4951413" y="3487738"/>
          <p14:tracePt t="87204" x="4941888" y="3506788"/>
          <p14:tracePt t="87213" x="4941888" y="3516313"/>
          <p14:tracePt t="87221" x="4932363" y="3552825"/>
          <p14:tracePt t="87229" x="4932363" y="3560763"/>
          <p14:tracePt t="87237" x="4914900" y="3589338"/>
          <p14:tracePt t="87245" x="4914900" y="3597275"/>
          <p14:tracePt t="87261" x="4905375" y="3625850"/>
          <p14:tracePt t="87277" x="4905375" y="3633788"/>
          <p14:tracePt t="87285" x="4905375" y="3643313"/>
          <p14:tracePt t="87294" x="4905375" y="3662363"/>
          <p14:tracePt t="87301" x="4895850" y="3670300"/>
          <p14:tracePt t="87317" x="4895850" y="3679825"/>
          <p14:tracePt t="87333" x="4895850" y="3698875"/>
          <p14:tracePt t="87340" x="4895850" y="3706813"/>
          <p14:tracePt t="87349" x="4895850" y="3716338"/>
          <p14:tracePt t="87356" x="4895850" y="3735388"/>
          <p14:tracePt t="87365" x="4905375" y="3743325"/>
          <p14:tracePt t="87372" x="4905375" y="3762375"/>
          <p14:tracePt t="87381" x="4914900" y="3762375"/>
          <p14:tracePt t="87388" x="4914900" y="3779838"/>
          <p14:tracePt t="87397" x="4932363" y="3798888"/>
          <p14:tracePt t="87413" x="4941888" y="3816350"/>
          <p14:tracePt t="87421" x="4968875" y="3852863"/>
          <p14:tracePt t="87429" x="4987925" y="3862388"/>
          <p14:tracePt t="87437" x="5014913" y="3881438"/>
          <p14:tracePt t="87445" x="5033963" y="3898900"/>
          <p14:tracePt t="87453" x="5051425" y="3917950"/>
          <p14:tracePt t="87461" x="5078413" y="3944938"/>
          <p14:tracePt t="87469" x="5114925" y="3963988"/>
          <p14:tracePt t="87477" x="5143500" y="3963988"/>
          <p14:tracePt t="87485" x="5170488" y="3990975"/>
          <p14:tracePt t="87492" x="5187950" y="4000500"/>
          <p14:tracePt t="87501" x="5207000" y="4017963"/>
          <p14:tracePt t="87510" x="5224463" y="4027488"/>
          <p14:tracePt t="87517" x="5253038" y="4037013"/>
          <p14:tracePt t="87526" x="5253038" y="4044950"/>
          <p14:tracePt t="87533" x="5260975" y="4054475"/>
          <p14:tracePt t="87541" x="5280025" y="4054475"/>
          <p14:tracePt t="87549" x="5297488" y="4054475"/>
          <p14:tracePt t="87556" x="5307013" y="4064000"/>
          <p14:tracePt t="87565" x="5326063" y="4064000"/>
          <p14:tracePt t="87572" x="5343525" y="4064000"/>
          <p14:tracePt t="87589" x="5370513" y="4064000"/>
          <p14:tracePt t="87605" x="5380038" y="4064000"/>
          <p14:tracePt t="87613" x="5389563" y="4064000"/>
          <p14:tracePt t="87621" x="5416550" y="4073525"/>
          <p14:tracePt t="87629" x="5426075" y="4081463"/>
          <p14:tracePt t="87637" x="5435600" y="4081463"/>
          <p14:tracePt t="87645" x="5462588" y="4081463"/>
          <p14:tracePt t="87669" x="5472113" y="4081463"/>
          <p14:tracePt t="87677" x="5489575" y="4081463"/>
          <p14:tracePt t="87693" x="5499100" y="4081463"/>
          <p14:tracePt t="87712" x="5508625" y="4081463"/>
          <p14:tracePt t="87731" x="5526088" y="4073525"/>
          <p14:tracePt t="87733" x="5545138" y="4064000"/>
          <p14:tracePt t="87744" x="5545138" y="4054475"/>
          <p14:tracePt t="87749" x="5554663" y="4044950"/>
          <p14:tracePt t="87757" x="5554663" y="4037013"/>
          <p14:tracePt t="87765" x="5562600" y="4008438"/>
          <p14:tracePt t="87772" x="5591175" y="3990975"/>
          <p14:tracePt t="87781" x="5591175" y="3981450"/>
          <p14:tracePt t="87788" x="5591175" y="3971925"/>
          <p14:tracePt t="87797" x="5591175" y="3963988"/>
          <p14:tracePt t="87804" x="5591175" y="3944938"/>
          <p14:tracePt t="87813" x="5599113" y="3927475"/>
          <p14:tracePt t="87820" x="5599113" y="3917950"/>
          <p14:tracePt t="87829" x="5599113" y="3908425"/>
          <p14:tracePt t="87837" x="5599113" y="3881438"/>
          <p14:tracePt t="87845" x="5599113" y="3852863"/>
          <p14:tracePt t="87853" x="5599113" y="3825875"/>
          <p14:tracePt t="87861" x="5599113" y="3808413"/>
          <p14:tracePt t="87869" x="5599113" y="3779838"/>
          <p14:tracePt t="87877" x="5599113" y="3771900"/>
          <p14:tracePt t="87885" x="5599113" y="3762375"/>
          <p14:tracePt t="87893" x="5599113" y="3743325"/>
          <p14:tracePt t="87901" x="5599113" y="3735388"/>
          <p14:tracePt t="87917" x="5599113" y="3725863"/>
          <p14:tracePt t="87933" x="5599113" y="3706813"/>
          <p14:tracePt t="87961" x="5591175" y="3689350"/>
          <p14:tracePt t="87965" x="5581650" y="3670300"/>
          <p14:tracePt t="87972" x="5581650" y="3662363"/>
          <p14:tracePt t="87989" x="5572125" y="3652838"/>
          <p14:tracePt t="87997" x="5562600" y="3633788"/>
          <p14:tracePt t="88004" x="5562600" y="3625850"/>
          <p14:tracePt t="88013" x="5545138" y="3606800"/>
          <p14:tracePt t="88021" x="5535613" y="3597275"/>
          <p14:tracePt t="88029" x="5518150" y="3589338"/>
          <p14:tracePt t="88037" x="5499100" y="3570288"/>
          <p14:tracePt t="88045" x="5462588" y="3543300"/>
          <p14:tracePt t="88053" x="5445125" y="3533775"/>
          <p14:tracePt t="88061" x="5416550" y="3516313"/>
          <p14:tracePt t="88069" x="5399088" y="3506788"/>
          <p14:tracePt t="88077" x="5353050" y="3479800"/>
          <p14:tracePt t="88085" x="5334000" y="3470275"/>
          <p14:tracePt t="88094" x="5307013" y="3451225"/>
          <p14:tracePt t="88101" x="5297488" y="3451225"/>
          <p14:tracePt t="88111" x="5280025" y="3443288"/>
          <p14:tracePt t="88117" x="5253038" y="3433763"/>
          <p14:tracePt t="88126" x="5233988" y="3414713"/>
          <p14:tracePt t="88133" x="5224463" y="3414713"/>
          <p14:tracePt t="88140" x="5207000" y="3406775"/>
          <p14:tracePt t="88149" x="5197475" y="3397250"/>
          <p14:tracePt t="88156" x="5170488" y="3387725"/>
          <p14:tracePt t="88173" x="5151438" y="3378200"/>
          <p14:tracePt t="88189" x="5143500" y="3370263"/>
          <p14:tracePt t="88197" x="5133975" y="3360738"/>
          <p14:tracePt t="88213" x="5124450" y="3360738"/>
          <p14:tracePt t="88253" x="5114925" y="3360738"/>
          <p14:tracePt t="88269" x="5097463" y="3360738"/>
          <p14:tracePt t="88349" x="5087938" y="3360738"/>
          <p14:tracePt t="88357" x="5070475" y="3360738"/>
          <p14:tracePt t="88365" x="5041900" y="3360738"/>
          <p14:tracePt t="88373" x="5024438" y="3360738"/>
          <p14:tracePt t="88381" x="4978400" y="3370263"/>
          <p14:tracePt t="88389" x="4978400" y="3378200"/>
          <p14:tracePt t="88397" x="4968875" y="3387725"/>
          <p14:tracePt t="88405" x="4951413" y="3397250"/>
          <p14:tracePt t="88413" x="4932363" y="3414713"/>
          <p14:tracePt t="88421" x="4924425" y="3424238"/>
          <p14:tracePt t="88445" x="4905375" y="3433763"/>
          <p14:tracePt t="88485" x="4895850" y="3451225"/>
          <p14:tracePt t="88493" x="4887913" y="3451225"/>
          <p14:tracePt t="88501" x="4878388" y="3460750"/>
          <p14:tracePt t="88509" x="4859338" y="3479800"/>
          <p14:tracePt t="88517" x="4841875" y="3497263"/>
          <p14:tracePt t="88533" x="4832350" y="3516313"/>
          <p14:tracePt t="88637" x="4832350" y="3533775"/>
          <p14:tracePt t="88645" x="4832350" y="3543300"/>
          <p14:tracePt t="88661" x="4832350" y="3560763"/>
          <p14:tracePt t="88669" x="4841875" y="3570288"/>
          <p14:tracePt t="88677" x="4859338" y="3589338"/>
          <p14:tracePt t="88685" x="4878388" y="3606800"/>
          <p14:tracePt t="88694" x="4905375" y="3616325"/>
          <p14:tracePt t="88701" x="4924425" y="3633788"/>
          <p14:tracePt t="88711" x="4941888" y="3643313"/>
          <p14:tracePt t="88717" x="4960938" y="3652838"/>
          <p14:tracePt t="88727" x="4997450" y="3662363"/>
          <p14:tracePt t="88736" x="5005388" y="3670300"/>
          <p14:tracePt t="88743" x="5005388" y="3679825"/>
          <p14:tracePt t="88749" x="5024438" y="3689350"/>
          <p14:tracePt t="88757" x="5033963" y="3698875"/>
          <p14:tracePt t="88765" x="5060950" y="3706813"/>
          <p14:tracePt t="88772" x="5097463" y="3725863"/>
          <p14:tracePt t="88781" x="5097463" y="3735388"/>
          <p14:tracePt t="88788" x="5114925" y="3743325"/>
          <p14:tracePt t="88797" x="5151438" y="3752850"/>
          <p14:tracePt t="88805" x="5180013" y="3762375"/>
          <p14:tracePt t="88813" x="5187950" y="3771900"/>
          <p14:tracePt t="88821" x="5197475" y="3771900"/>
          <p14:tracePt t="88829" x="5197475" y="3779838"/>
          <p14:tracePt t="88837" x="5207000" y="3779838"/>
          <p14:tracePt t="88845" x="5216525" y="3779838"/>
          <p14:tracePt t="88853" x="5224463" y="3779838"/>
          <p14:tracePt t="88861" x="5233988" y="3779838"/>
          <p14:tracePt t="88869" x="5260975" y="3779838"/>
          <p14:tracePt t="88877" x="5270500" y="3779838"/>
          <p14:tracePt t="88885" x="5297488" y="3779838"/>
          <p14:tracePt t="88894" x="5316538" y="3779838"/>
          <p14:tracePt t="88901" x="5334000" y="3779838"/>
          <p14:tracePt t="88911" x="5370513" y="3779838"/>
          <p14:tracePt t="88917" x="5399088" y="3771900"/>
          <p14:tracePt t="88926" x="5445125" y="3743325"/>
          <p14:tracePt t="88933" x="5489575" y="3706813"/>
          <p14:tracePt t="88940" x="5535613" y="3698875"/>
          <p14:tracePt t="88961" x="5608638" y="3670300"/>
          <p14:tracePt t="88973" x="5627688" y="3670300"/>
          <p14:tracePt t="88981" x="5645150" y="3670300"/>
          <p14:tracePt t="88988" x="5654675" y="3662363"/>
          <p14:tracePt t="89013" x="5672138" y="3652838"/>
          <p14:tracePt t="89029" x="5691188" y="3643313"/>
          <p14:tracePt t="89037" x="5708650" y="3625850"/>
          <p14:tracePt t="89045" x="5718175" y="3616325"/>
          <p14:tracePt t="89053" x="5727700" y="3589338"/>
          <p14:tracePt t="89061" x="5745163" y="3570288"/>
          <p14:tracePt t="89069" x="5745163" y="3543300"/>
          <p14:tracePt t="89077" x="5754688" y="3524250"/>
          <p14:tracePt t="89085" x="5754688" y="3516313"/>
          <p14:tracePt t="89094" x="5754688" y="3497263"/>
          <p14:tracePt t="89101" x="5754688" y="3487738"/>
          <p14:tracePt t="89110" x="5764213" y="3470275"/>
          <p14:tracePt t="89117" x="5764213" y="3451225"/>
          <p14:tracePt t="89126" x="5764213" y="3443288"/>
          <p14:tracePt t="89141" x="5764213" y="3433763"/>
          <p14:tracePt t="89149" x="5764213" y="3406775"/>
          <p14:tracePt t="89156" x="5764213" y="3397250"/>
          <p14:tracePt t="89165" x="5764213" y="3370263"/>
          <p14:tracePt t="89172" x="5764213" y="3351213"/>
          <p14:tracePt t="89181" x="5745163" y="3341688"/>
          <p14:tracePt t="89188" x="5727700" y="3314700"/>
          <p14:tracePt t="89197" x="5708650" y="3287713"/>
          <p14:tracePt t="89204" x="5681663" y="3268663"/>
          <p14:tracePt t="89221" x="5654675" y="3232150"/>
          <p14:tracePt t="89229" x="5618163" y="3214688"/>
          <p14:tracePt t="89237" x="5591175" y="3195638"/>
          <p14:tracePt t="89245" x="5535613" y="3195638"/>
          <p14:tracePt t="89253" x="5472113" y="3159125"/>
          <p14:tracePt t="89261" x="5435600" y="3151188"/>
          <p14:tracePt t="89269" x="5426075" y="3151188"/>
          <p14:tracePt t="89277" x="5408613" y="3141663"/>
          <p14:tracePt t="89285" x="5380038" y="3132138"/>
          <p14:tracePt t="89349" x="5353050" y="3132138"/>
          <p14:tracePt t="89357" x="5334000" y="3132138"/>
          <p14:tracePt t="89365" x="5307013" y="3132138"/>
          <p14:tracePt t="89373" x="5289550" y="3132138"/>
          <p14:tracePt t="89381" x="5253038" y="3132138"/>
          <p14:tracePt t="89397" x="5243513" y="3132138"/>
          <p14:tracePt t="89453" x="5233988" y="3132138"/>
          <p14:tracePt t="89461" x="5233988" y="3141663"/>
          <p14:tracePt t="89469" x="5233988" y="3151188"/>
          <p14:tracePt t="89477" x="5233988" y="3159125"/>
          <p14:tracePt t="89485" x="5233988" y="3178175"/>
          <p14:tracePt t="89494" x="5233988" y="3195638"/>
          <p14:tracePt t="89509" x="5243513" y="3214688"/>
          <p14:tracePt t="89517" x="5260975" y="3241675"/>
          <p14:tracePt t="89533" x="5270500" y="3260725"/>
          <p14:tracePt t="89541" x="5270500" y="3268663"/>
          <p14:tracePt t="89549" x="5270500" y="3278188"/>
          <p14:tracePt t="89557" x="5280025" y="3287713"/>
          <p14:tracePt t="89589" x="5280025" y="3297238"/>
          <p14:tracePt t="89605" x="5280025" y="3305175"/>
          <p14:tracePt t="89613" x="5280025" y="3314700"/>
          <p14:tracePt t="89629" x="5280025" y="3324225"/>
          <p14:tracePt t="89637" x="5280025" y="3333750"/>
          <p14:tracePt t="89645" x="5270500" y="3341688"/>
          <p14:tracePt t="89653" x="5270500" y="3351213"/>
          <p14:tracePt t="89661" x="5260975" y="3360738"/>
          <p14:tracePt t="91085" x="5260975" y="3414713"/>
          <p14:tracePt t="91093" x="5260975" y="3487738"/>
          <p14:tracePt t="91101" x="5260975" y="3552825"/>
          <p14:tracePt t="91109" x="5260975" y="3579813"/>
          <p14:tracePt t="91117" x="5270500" y="3597275"/>
          <p14:tracePt t="91126" x="5280025" y="3643313"/>
          <p14:tracePt t="91133" x="5280025" y="3652838"/>
          <p14:tracePt t="91141" x="5280025" y="3670300"/>
          <p14:tracePt t="91149" x="5280025" y="3679825"/>
          <p14:tracePt t="91156" x="5280025" y="3689350"/>
          <p14:tracePt t="91165" x="5280025" y="3706813"/>
          <p14:tracePt t="91172" x="5280025" y="3725863"/>
          <p14:tracePt t="91181" x="5280025" y="3735388"/>
          <p14:tracePt t="91189" x="5280025" y="3752850"/>
          <p14:tracePt t="91197" x="5280025" y="3762375"/>
          <p14:tracePt t="91204" x="5280025" y="3771900"/>
          <p14:tracePt t="91213" x="5280025" y="3789363"/>
          <p14:tracePt t="91229" x="5289550" y="3808413"/>
          <p14:tracePt t="91277" x="5289550" y="3825875"/>
          <p14:tracePt t="91285" x="5289550" y="3835400"/>
          <p14:tracePt t="91293" x="5307013" y="3852863"/>
          <p14:tracePt t="91309" x="5307013" y="3862388"/>
          <p14:tracePt t="91317" x="5307013" y="3889375"/>
          <p14:tracePt t="91327" x="5307013" y="3908425"/>
          <p14:tracePt t="91333" x="5307013" y="3935413"/>
          <p14:tracePt t="91342" x="5316538" y="3963988"/>
          <p14:tracePt t="91349" x="5316538" y="3981450"/>
          <p14:tracePt t="91357" x="5316538" y="3990975"/>
          <p14:tracePt t="91365" x="5326063" y="4017963"/>
          <p14:tracePt t="91373" x="5326063" y="4037013"/>
          <p14:tracePt t="91381" x="5326063" y="4044950"/>
          <p14:tracePt t="91389" x="5326063" y="4064000"/>
          <p14:tracePt t="91397" x="5326063" y="4081463"/>
          <p14:tracePt t="91405" x="5326063" y="4117975"/>
          <p14:tracePt t="91413" x="5326063" y="4127500"/>
          <p14:tracePt t="91421" x="5326063" y="4173538"/>
          <p14:tracePt t="91429" x="5316538" y="4200525"/>
          <p14:tracePt t="91437" x="5307013" y="4256088"/>
          <p14:tracePt t="91445" x="5280025" y="4292600"/>
          <p14:tracePt t="91453" x="5270500" y="4329113"/>
          <p14:tracePt t="91461" x="5243513" y="4365625"/>
          <p14:tracePt t="91469" x="5207000" y="4392613"/>
          <p14:tracePt t="91477" x="5187950" y="4438650"/>
          <p14:tracePt t="91485" x="5133975" y="4492625"/>
          <p14:tracePt t="91494" x="5087938" y="4538663"/>
          <p14:tracePt t="91501" x="5070475" y="4575175"/>
          <p14:tracePt t="91510" x="5024438" y="4629150"/>
          <p14:tracePt t="91517" x="4997450" y="4657725"/>
          <p14:tracePt t="91526" x="4968875" y="4694238"/>
          <p14:tracePt t="91533" x="4932363" y="4738688"/>
          <p14:tracePt t="91541" x="4887913" y="4794250"/>
          <p14:tracePt t="91549" x="4813300" y="4840288"/>
          <p14:tracePt t="91557" x="4732338" y="4913313"/>
          <p14:tracePt t="91565" x="4630738" y="4967288"/>
          <p14:tracePt t="91572" x="4567238" y="5022850"/>
          <p14:tracePt t="91581" x="4521200" y="5040313"/>
          <p14:tracePt t="91589" x="4457700" y="5068888"/>
          <p14:tracePt t="91597" x="4375150" y="5113338"/>
          <p14:tracePt t="91605" x="4321175" y="5132388"/>
          <p14:tracePt t="91613" x="4238625" y="5149850"/>
          <p14:tracePt t="91621" x="4192588" y="5168900"/>
          <p14:tracePt t="91629" x="4165600" y="5168900"/>
          <p14:tracePt t="91661" x="4146550" y="5168900"/>
          <p14:tracePt t="91669" x="4138613" y="5159375"/>
          <p14:tracePt t="91677" x="4129088" y="5141913"/>
          <p14:tracePt t="91685" x="4102100" y="5113338"/>
          <p14:tracePt t="91694" x="4083050" y="5095875"/>
          <p14:tracePt t="91701" x="4073525" y="5076825"/>
          <p14:tracePt t="91711" x="4056063" y="5059363"/>
          <p14:tracePt t="91717" x="4056063" y="5049838"/>
          <p14:tracePt t="91729" x="4046538" y="5022850"/>
          <p14:tracePt t="91733" x="4029075" y="4995863"/>
          <p14:tracePt t="91741" x="4010025" y="4959350"/>
          <p14:tracePt t="91749" x="4010025" y="4940300"/>
          <p14:tracePt t="91757" x="4000500" y="4922838"/>
          <p14:tracePt t="91765" x="3992563" y="4894263"/>
          <p14:tracePt t="91772" x="3983038" y="4876800"/>
          <p14:tracePt t="91781" x="3963988" y="4830763"/>
          <p14:tracePt t="91789" x="3956050" y="4821238"/>
          <p14:tracePt t="91797" x="3946525" y="4811713"/>
          <p14:tracePt t="91805" x="3919538" y="4803775"/>
          <p14:tracePt t="91813" x="3900488" y="4784725"/>
          <p14:tracePt t="91821" x="3883025" y="4775200"/>
          <p14:tracePt t="91829" x="3854450" y="4767263"/>
          <p14:tracePt t="91837" x="3836988" y="4767263"/>
          <p14:tracePt t="91845" x="3800475" y="4738688"/>
          <p14:tracePt t="91853" x="3781425" y="4738688"/>
          <p14:tracePt t="91861" x="3754438" y="4730750"/>
          <p14:tracePt t="91869" x="3727450" y="4730750"/>
          <p14:tracePt t="91877" x="3681413" y="4711700"/>
          <p14:tracePt t="91885" x="3625850" y="4711700"/>
          <p14:tracePt t="91894" x="3552825" y="4702175"/>
          <p14:tracePt t="91901" x="3508375" y="4694238"/>
          <p14:tracePt t="91910" x="3443288" y="4684713"/>
          <p14:tracePt t="91917" x="3370263" y="4684713"/>
          <p14:tracePt t="91926" x="3297238" y="4665663"/>
          <p14:tracePt t="91933" x="3233738" y="4657725"/>
          <p14:tracePt t="91941" x="3141663" y="4629150"/>
          <p14:tracePt t="91949" x="3078163" y="4621213"/>
          <p14:tracePt t="91961" x="3051175" y="4621213"/>
          <p14:tracePt t="91965" x="3024188" y="4602163"/>
          <p14:tracePt t="91972" x="3014663" y="4602163"/>
          <p14:tracePt t="91981" x="2995613" y="4592638"/>
          <p14:tracePt t="91989" x="2987675" y="4584700"/>
          <p14:tracePt t="91997" x="2978150" y="4575175"/>
          <p14:tracePt t="92005" x="2978150" y="4565650"/>
          <p14:tracePt t="92013" x="2968625" y="4556125"/>
          <p14:tracePt t="92021" x="2959100" y="4538663"/>
          <p14:tracePt t="92029" x="2951163" y="4538663"/>
          <p14:tracePt t="92037" x="2922588" y="4529138"/>
          <p14:tracePt t="92045" x="2914650" y="4529138"/>
          <p14:tracePt t="92053" x="2878138" y="4519613"/>
          <p14:tracePt t="92061" x="2841625" y="4519613"/>
          <p14:tracePt t="92069" x="2822575" y="4519613"/>
          <p14:tracePt t="92077" x="2776538" y="4492625"/>
          <p14:tracePt t="92085" x="2732088" y="4492625"/>
          <p14:tracePt t="92094" x="2695575" y="4492625"/>
          <p14:tracePt t="92101" x="2667000" y="4492625"/>
          <p14:tracePt t="92110" x="2613025" y="4492625"/>
          <p14:tracePt t="92117" x="2566988" y="4492625"/>
          <p14:tracePt t="92127" x="2540000" y="4492625"/>
          <p14:tracePt t="92133" x="2511425" y="4492625"/>
          <p14:tracePt t="92141" x="2493963" y="4492625"/>
          <p14:tracePt t="92149" x="2474913" y="4502150"/>
          <p14:tracePt t="92156" x="2430463" y="4511675"/>
          <p14:tracePt t="92165" x="2384425" y="4538663"/>
          <p14:tracePt t="92172" x="2374900" y="4538663"/>
          <p14:tracePt t="92181" x="2328863" y="4548188"/>
          <p14:tracePt t="92189" x="2311400" y="4556125"/>
          <p14:tracePt t="92197" x="2284413" y="4556125"/>
          <p14:tracePt t="92205" x="2238375" y="4565650"/>
          <p14:tracePt t="92213" x="2192338" y="4602163"/>
          <p14:tracePt t="92220" x="2165350" y="4611688"/>
          <p14:tracePt t="92229" x="2100263" y="4648200"/>
          <p14:tracePt t="92237" x="2073275" y="4665663"/>
          <p14:tracePt t="92245" x="2055813" y="4675188"/>
          <p14:tracePt t="92253" x="2019300" y="4711700"/>
          <p14:tracePt t="92261" x="1990725" y="4721225"/>
          <p14:tracePt t="92269" x="1936750" y="4738688"/>
          <p14:tracePt t="92277" x="1900238" y="4775200"/>
          <p14:tracePt t="92285" x="1873250" y="4803775"/>
          <p14:tracePt t="92294" x="1863725" y="4811713"/>
          <p14:tracePt t="92310" x="1844675" y="4821238"/>
          <p14:tracePt t="92317" x="1836738" y="4830763"/>
          <p14:tracePt t="92326" x="1827213" y="4840288"/>
          <p14:tracePt t="92333" x="1827213" y="4848225"/>
          <p14:tracePt t="92341" x="1817688" y="4876800"/>
          <p14:tracePt t="92349" x="1800225" y="4894263"/>
          <p14:tracePt t="92357" x="1790700" y="4903788"/>
          <p14:tracePt t="92365" x="1781175" y="4922838"/>
          <p14:tracePt t="92373" x="1781175" y="4930775"/>
          <p14:tracePt t="92381" x="1763713" y="4959350"/>
          <p14:tracePt t="92389" x="1754188" y="4976813"/>
          <p14:tracePt t="92397" x="1744663" y="4995863"/>
          <p14:tracePt t="92405" x="1735138" y="5022850"/>
          <p14:tracePt t="92413" x="1717675" y="5040313"/>
          <p14:tracePt t="92421" x="1708150" y="5068888"/>
          <p14:tracePt t="92429" x="1698625" y="5105400"/>
          <p14:tracePt t="92437" x="1698625" y="5132388"/>
          <p14:tracePt t="92445" x="1690688" y="5149850"/>
          <p14:tracePt t="92453" x="1690688" y="5186363"/>
          <p14:tracePt t="92461" x="1662113" y="5232400"/>
          <p14:tracePt t="92469" x="1662113" y="5259388"/>
          <p14:tracePt t="92477" x="1662113" y="5295900"/>
          <p14:tracePt t="92485" x="1662113" y="5324475"/>
          <p14:tracePt t="92493" x="1662113" y="5341938"/>
          <p14:tracePt t="92501" x="1662113" y="5368925"/>
          <p14:tracePt t="92509" x="1662113" y="5387975"/>
          <p14:tracePt t="92517" x="1662113" y="5397500"/>
          <p14:tracePt t="92525" x="1662113" y="5414963"/>
          <p14:tracePt t="92533" x="1662113" y="5424488"/>
          <p14:tracePt t="92542" x="1662113" y="5434013"/>
          <p14:tracePt t="92549" x="1662113" y="5451475"/>
          <p14:tracePt t="92557" x="1662113" y="5470525"/>
          <p14:tracePt t="92573" x="1662113" y="5497513"/>
          <p14:tracePt t="92589" x="1662113" y="5514975"/>
          <p14:tracePt t="92605" x="1671638" y="5524500"/>
          <p14:tracePt t="92621" x="1681163" y="5534025"/>
          <p14:tracePt t="92629" x="1698625" y="5543550"/>
          <p14:tracePt t="92637" x="1708150" y="5551488"/>
          <p14:tracePt t="92645" x="1717675" y="5551488"/>
          <p14:tracePt t="92653" x="1744663" y="5561013"/>
          <p14:tracePt t="92669" x="1781175" y="5561013"/>
          <p14:tracePt t="92677" x="1800225" y="5561013"/>
          <p14:tracePt t="92685" x="1836738" y="5570538"/>
          <p14:tracePt t="92692" x="1854200" y="5570538"/>
          <p14:tracePt t="92701" x="1881188" y="5570538"/>
          <p14:tracePt t="92711" x="1900238" y="5580063"/>
          <p14:tracePt t="92717" x="1917700" y="5580063"/>
          <p14:tracePt t="92727" x="1946275" y="5580063"/>
          <p14:tracePt t="92738" x="1973263" y="5580063"/>
          <p14:tracePt t="92742" x="2019300" y="5580063"/>
          <p14:tracePt t="92749" x="2046288" y="5597525"/>
          <p14:tracePt t="92757" x="2082800" y="5597525"/>
          <p14:tracePt t="92765" x="2128838" y="5597525"/>
          <p14:tracePt t="92773" x="2165350" y="5597525"/>
          <p14:tracePt t="92781" x="2182813" y="5597525"/>
          <p14:tracePt t="92789" x="2192338" y="5597525"/>
          <p14:tracePt t="92797" x="2219325" y="5597525"/>
          <p14:tracePt t="92805" x="2228850" y="5597525"/>
          <p14:tracePt t="92813" x="2238375" y="5597525"/>
          <p14:tracePt t="92821" x="2255838" y="5597525"/>
          <p14:tracePt t="92869" x="2274888" y="5597525"/>
          <p14:tracePt t="92877" x="2284413" y="5588000"/>
          <p14:tracePt t="92885" x="2301875" y="5580063"/>
          <p14:tracePt t="92892" x="2328863" y="5561013"/>
          <p14:tracePt t="92901" x="2338388" y="5561013"/>
          <p14:tracePt t="92909" x="2347913" y="5551488"/>
          <p14:tracePt t="92917" x="2365375" y="5543550"/>
          <p14:tracePt t="92925" x="2401888" y="5534025"/>
          <p14:tracePt t="92933" x="2411413" y="5534025"/>
          <p14:tracePt t="92941" x="2438400" y="5514975"/>
          <p14:tracePt t="110989" x="2466975" y="5514975"/>
          <p14:tracePt t="110997" x="2547938" y="5514975"/>
          <p14:tracePt t="111005" x="2620963" y="5507038"/>
          <p14:tracePt t="111013" x="2703513" y="5487988"/>
          <p14:tracePt t="111021" x="2759075" y="5487988"/>
          <p14:tracePt t="111029" x="2832100" y="5478463"/>
          <p14:tracePt t="111037" x="2932113" y="5434013"/>
          <p14:tracePt t="111045" x="3032125" y="5378450"/>
          <p14:tracePt t="111053" x="3151188" y="5332413"/>
          <p14:tracePt t="111061" x="3260725" y="5259388"/>
          <p14:tracePt t="111069" x="3316288" y="5214938"/>
          <p14:tracePt t="111077" x="3398838" y="5159375"/>
          <p14:tracePt t="111085" x="3425825" y="5122863"/>
          <p14:tracePt t="111094" x="3425825" y="5105400"/>
          <p14:tracePt t="111110" x="3425825" y="5086350"/>
          <p14:tracePt t="111117" x="3425825" y="5076825"/>
          <p14:tracePt t="111127" x="3425825" y="5068888"/>
          <p14:tracePt t="111133" x="3425825" y="5049838"/>
          <p14:tracePt t="111149" x="3398838" y="5032375"/>
          <p14:tracePt t="111157" x="3379788" y="5022850"/>
          <p14:tracePt t="111165" x="3343275" y="5013325"/>
          <p14:tracePt t="111173" x="3325813" y="5013325"/>
          <p14:tracePt t="111181" x="3224213" y="4986338"/>
          <p14:tracePt t="111189" x="3206750" y="4976813"/>
          <p14:tracePt t="111197" x="3151188" y="4976813"/>
          <p14:tracePt t="111205" x="3105150" y="4967288"/>
          <p14:tracePt t="111213" x="3060700" y="4959350"/>
          <p14:tracePt t="111221" x="3032125" y="4940300"/>
          <p14:tracePt t="111229" x="2987675" y="4913313"/>
          <p14:tracePt t="111237" x="2968625" y="4903788"/>
          <p14:tracePt t="111245" x="2941638" y="4894263"/>
          <p14:tracePt t="111253" x="2914650" y="4867275"/>
          <p14:tracePt t="111261" x="2878138" y="4840288"/>
          <p14:tracePt t="111269" x="2849563" y="4821238"/>
          <p14:tracePt t="111277" x="2786063" y="4803775"/>
          <p14:tracePt t="111285" x="2713038" y="4757738"/>
          <p14:tracePt t="111294" x="2667000" y="4757738"/>
          <p14:tracePt t="111301" x="2593975" y="4730750"/>
          <p14:tracePt t="111310" x="2557463" y="4721225"/>
          <p14:tracePt t="111317" x="2511425" y="4702175"/>
          <p14:tracePt t="111325" x="2493963" y="4694238"/>
          <p14:tracePt t="111333" x="2457450" y="4684713"/>
          <p14:tracePt t="111341" x="2447925" y="4675188"/>
          <p14:tracePt t="111357" x="2430463" y="4657725"/>
          <p14:tracePt t="111373" x="2420938" y="4648200"/>
          <p14:tracePt t="111389" x="2401888" y="4638675"/>
          <p14:tracePt t="111397" x="2393950" y="4629150"/>
          <p14:tracePt t="111404" x="2365375" y="4611688"/>
          <p14:tracePt t="111413" x="2328863" y="4602163"/>
          <p14:tracePt t="111421" x="2284413" y="4592638"/>
          <p14:tracePt t="111429" x="2192338" y="4592638"/>
          <p14:tracePt t="111437" x="2128838" y="4584700"/>
          <p14:tracePt t="111445" x="2073275" y="4584700"/>
          <p14:tracePt t="111453" x="2009775" y="4556125"/>
          <p14:tracePt t="111461" x="1954213" y="4556125"/>
          <p14:tracePt t="111469" x="1917700" y="4556125"/>
          <p14:tracePt t="111477" x="1900238" y="4556125"/>
          <p14:tracePt t="111485" x="1873250" y="4556125"/>
          <p14:tracePt t="111494" x="1854200" y="4556125"/>
          <p14:tracePt t="111501" x="1836738" y="4556125"/>
          <p14:tracePt t="111510" x="1827213" y="4556125"/>
          <p14:tracePt t="111527" x="1817688" y="4556125"/>
          <p14:tracePt t="111533" x="1808163" y="4548188"/>
          <p14:tracePt t="111549" x="1781175" y="4529138"/>
          <p14:tracePt t="111557" x="1763713" y="4511675"/>
          <p14:tracePt t="111565" x="1735138" y="4492625"/>
          <p14:tracePt t="111573" x="1698625" y="4456113"/>
          <p14:tracePt t="111581" x="1654175" y="4419600"/>
          <p14:tracePt t="111589" x="1625600" y="4392613"/>
          <p14:tracePt t="111597" x="1589088" y="4373563"/>
          <p14:tracePt t="111605" x="1562100" y="4346575"/>
          <p14:tracePt t="111613" x="1543050" y="4337050"/>
          <p14:tracePt t="111725" x="1525588" y="4356100"/>
          <p14:tracePt t="111749" x="1525588" y="4373563"/>
          <p14:tracePt t="111757" x="1525588" y="4402138"/>
          <p14:tracePt t="111765" x="1525588" y="4438650"/>
          <p14:tracePt t="111773" x="1525588" y="4456113"/>
          <p14:tracePt t="111781" x="1525588" y="4475163"/>
          <p14:tracePt t="111789" x="1525588" y="4483100"/>
          <p14:tracePt t="111797" x="1525588" y="4519613"/>
          <p14:tracePt t="111813" x="1525588" y="4538663"/>
          <p14:tracePt t="111821" x="1525588" y="4556125"/>
          <p14:tracePt t="111829" x="1525588" y="4575175"/>
          <p14:tracePt t="111837" x="1525588" y="4584700"/>
          <p14:tracePt t="111845" x="1525588" y="4602163"/>
          <p14:tracePt t="111853" x="1535113" y="4611688"/>
          <p14:tracePt t="111861" x="1552575" y="4629150"/>
          <p14:tracePt t="111869" x="1562100" y="4638675"/>
          <p14:tracePt t="111877" x="1571625" y="4638675"/>
          <p14:tracePt t="111885" x="1589088" y="4648200"/>
          <p14:tracePt t="111894" x="1608138" y="4657725"/>
          <p14:tracePt t="111901" x="1625600" y="4665663"/>
          <p14:tracePt t="111910" x="1671638" y="4702175"/>
          <p14:tracePt t="111917" x="1698625" y="4721225"/>
          <p14:tracePt t="111925" x="1735138" y="4748213"/>
          <p14:tracePt t="111933" x="1763713" y="4767263"/>
          <p14:tracePt t="111945" x="1808163" y="4784725"/>
          <p14:tracePt t="111949" x="1827213" y="4794250"/>
          <p14:tracePt t="111957" x="1854200" y="4803775"/>
          <p14:tracePt t="111965" x="1863725" y="4811713"/>
          <p14:tracePt t="112013" x="1873250" y="4811713"/>
          <p14:tracePt t="112021" x="1890713" y="4811713"/>
          <p14:tracePt t="112045" x="1909763" y="4811713"/>
          <p14:tracePt t="112069" x="1917700" y="4803775"/>
          <p14:tracePt t="112077" x="1927225" y="4803775"/>
          <p14:tracePt t="112085" x="1936750" y="4803775"/>
          <p14:tracePt t="112093" x="1946275" y="4803775"/>
          <p14:tracePt t="112101" x="1954213" y="4803775"/>
          <p14:tracePt t="112165" x="1954213" y="4794250"/>
          <p14:tracePt t="112173" x="1973263" y="4767263"/>
          <p14:tracePt t="112181" x="1982788" y="4757738"/>
          <p14:tracePt t="112189" x="2000250" y="4738688"/>
          <p14:tracePt t="112197" x="2009775" y="4711700"/>
          <p14:tracePt t="112205" x="2046288" y="4684713"/>
          <p14:tracePt t="112213" x="2055813" y="4665663"/>
          <p14:tracePt t="112229" x="2073275" y="4638675"/>
          <p14:tracePt t="112237" x="2073275" y="4629150"/>
          <p14:tracePt t="112245" x="2082800" y="4621213"/>
          <p14:tracePt t="112269" x="2082800" y="4602163"/>
          <p14:tracePt t="112285" x="2082800" y="4592638"/>
          <p14:tracePt t="112301" x="2082800" y="4584700"/>
          <p14:tracePt t="112389" x="2082800" y="4565650"/>
          <p14:tracePt t="112405" x="2073275" y="4565650"/>
          <p14:tracePt t="112413" x="2063750" y="4556125"/>
          <p14:tracePt t="112421" x="2055813" y="4548188"/>
          <p14:tracePt t="112429" x="2046288" y="4548188"/>
          <p14:tracePt t="112437" x="2036763" y="4538663"/>
          <p14:tracePt t="112445" x="2027238" y="4538663"/>
          <p14:tracePt t="112461" x="2009775" y="4538663"/>
          <p14:tracePt t="112469" x="2000250" y="4538663"/>
          <p14:tracePt t="112477" x="1990725" y="4538663"/>
          <p14:tracePt t="112485" x="1982788" y="4529138"/>
          <p14:tracePt t="112494" x="1963738" y="4529138"/>
          <p14:tracePt t="112501" x="1954213" y="4529138"/>
          <p14:tracePt t="112510" x="1946275" y="4529138"/>
          <p14:tracePt t="112517" x="1917700" y="4529138"/>
          <p14:tracePt t="112525" x="1909763" y="4529138"/>
          <p14:tracePt t="112533" x="1873250" y="4529138"/>
          <p14:tracePt t="112541" x="1863725" y="4529138"/>
          <p14:tracePt t="112549" x="1836738" y="4529138"/>
          <p14:tracePt t="112557" x="1827213" y="4529138"/>
          <p14:tracePt t="112573" x="1817688" y="4529138"/>
          <p14:tracePt t="112581" x="1800225" y="4529138"/>
          <p14:tracePt t="112605" x="1790700" y="4529138"/>
          <p14:tracePt t="112677" x="1781175" y="4529138"/>
          <p14:tracePt t="112685" x="1771650" y="4529138"/>
          <p14:tracePt t="112693" x="1763713" y="4548188"/>
          <p14:tracePt t="112701" x="1744663" y="4592638"/>
          <p14:tracePt t="112711" x="1735138" y="4611688"/>
          <p14:tracePt t="112717" x="1727200" y="4638675"/>
          <p14:tracePt t="112727" x="1727200" y="4657725"/>
          <p14:tracePt t="112733" x="1727200" y="4694238"/>
          <p14:tracePt t="112741" x="1717675" y="4694238"/>
          <p14:tracePt t="112749" x="1717675" y="4721225"/>
          <p14:tracePt t="112757" x="1698625" y="4738688"/>
          <p14:tracePt t="112765" x="1690688" y="4757738"/>
          <p14:tracePt t="112773" x="1690688" y="4767263"/>
          <p14:tracePt t="112781" x="1690688" y="4775200"/>
          <p14:tracePt t="112829" x="1690688" y="4784725"/>
          <p14:tracePt t="112861" x="1690688" y="4794250"/>
          <p14:tracePt t="112869" x="1690688" y="4811713"/>
          <p14:tracePt t="112877" x="1690688" y="4821238"/>
          <p14:tracePt t="112885" x="1698625" y="4821238"/>
          <p14:tracePt t="112894" x="1698625" y="4830763"/>
          <p14:tracePt t="112901" x="1708150" y="4848225"/>
          <p14:tracePt t="112910" x="1744663" y="4884738"/>
          <p14:tracePt t="112917" x="1763713" y="4913313"/>
          <p14:tracePt t="112927" x="1781175" y="4930775"/>
          <p14:tracePt t="112933" x="1817688" y="4949825"/>
          <p14:tracePt t="112945" x="1863725" y="4986338"/>
          <p14:tracePt t="112949" x="1890713" y="4995863"/>
          <p14:tracePt t="112956" x="1936750" y="5032375"/>
          <p14:tracePt t="112965" x="1954213" y="5049838"/>
          <p14:tracePt t="112973" x="1963738" y="5049838"/>
          <p14:tracePt t="112981" x="1990725" y="5059363"/>
          <p14:tracePt t="112989" x="2000250" y="5068888"/>
          <p14:tracePt t="113029" x="2019300" y="5068888"/>
          <p14:tracePt t="113037" x="2036763" y="5076825"/>
          <p14:tracePt t="113045" x="2063750" y="5076825"/>
          <p14:tracePt t="113053" x="2100263" y="5076825"/>
          <p14:tracePt t="113061" x="2136775" y="5076825"/>
          <p14:tracePt t="113069" x="2192338" y="5076825"/>
          <p14:tracePt t="113078" x="2238375" y="5076825"/>
          <p14:tracePt t="113085" x="2292350" y="5076825"/>
          <p14:tracePt t="113094" x="2328863" y="5076825"/>
          <p14:tracePt t="113101" x="2347913" y="5076825"/>
          <p14:tracePt t="113110" x="2357438" y="5076825"/>
          <p14:tracePt t="113117" x="2374900" y="5076825"/>
          <p14:tracePt t="113509" x="2365375" y="5059363"/>
          <p14:tracePt t="113517" x="2347913" y="5049838"/>
          <p14:tracePt t="113526" x="2328863" y="5032375"/>
          <p14:tracePt t="113533" x="2292350" y="5022850"/>
          <p14:tracePt t="113541" x="2255838" y="5013325"/>
          <p14:tracePt t="113549" x="2228850" y="5003800"/>
          <p14:tracePt t="113556" x="2182813" y="4976813"/>
          <p14:tracePt t="113565" x="2146300" y="4967288"/>
          <p14:tracePt t="113573" x="2119313" y="4949825"/>
          <p14:tracePt t="113581" x="2100263" y="4930775"/>
          <p14:tracePt t="113589" x="2082800" y="4922838"/>
          <p14:tracePt t="113597" x="2073275" y="4913313"/>
          <p14:tracePt t="113605" x="2046288" y="4913313"/>
          <p14:tracePt t="113613" x="2036763" y="4903788"/>
          <p14:tracePt t="113621" x="2019300" y="4894263"/>
          <p14:tracePt t="113629" x="2000250" y="4876800"/>
          <p14:tracePt t="113636" x="1990725" y="4867275"/>
          <p14:tracePt t="113653" x="1973263" y="4867275"/>
          <p14:tracePt t="113661" x="1963738" y="4857750"/>
          <p14:tracePt t="113677" x="1946275" y="4840288"/>
          <p14:tracePt t="113685" x="1936750" y="4830763"/>
          <p14:tracePt t="113694" x="1927225" y="4830763"/>
          <p14:tracePt t="113704" x="1909763" y="4830763"/>
          <p14:tracePt t="113717" x="1900238" y="4830763"/>
          <p14:tracePt t="113727" x="1890713" y="4830763"/>
          <p14:tracePt t="113733" x="1881188" y="4821238"/>
          <p14:tracePt t="113909" x="1863725" y="4821238"/>
          <p14:tracePt t="113917" x="1854200" y="4840288"/>
          <p14:tracePt t="113925" x="1836738" y="4857750"/>
          <p14:tracePt t="113933" x="1827213" y="4867275"/>
          <p14:tracePt t="113945" x="1827213" y="4876800"/>
          <p14:tracePt t="113949" x="1817688" y="4876800"/>
          <p14:tracePt t="113956" x="1808163" y="4884738"/>
          <p14:tracePt t="113965" x="1808163" y="4894263"/>
          <p14:tracePt t="113973" x="1800225" y="4903788"/>
          <p14:tracePt t="113981" x="1781175" y="4922838"/>
          <p14:tracePt t="113989" x="1771650" y="4930775"/>
          <p14:tracePt t="113997" x="1763713" y="4940300"/>
          <p14:tracePt t="114005" x="1727200" y="4949825"/>
          <p14:tracePt t="114013" x="1708150" y="4967288"/>
          <p14:tracePt t="114021" x="1690688" y="4976813"/>
          <p14:tracePt t="114029" x="1681163" y="4976813"/>
          <p14:tracePt t="114036" x="1654175" y="4986338"/>
          <p14:tracePt t="114053" x="1644650" y="4995863"/>
          <p14:tracePt t="114069" x="1635125" y="5013325"/>
          <p14:tracePt t="114133" x="1635125" y="5022850"/>
          <p14:tracePt t="114141" x="1635125" y="5032375"/>
          <p14:tracePt t="114149" x="1635125" y="5040313"/>
          <p14:tracePt t="114157" x="1644650" y="5059363"/>
          <p14:tracePt t="114173" x="1654175" y="5059363"/>
          <p14:tracePt t="114181" x="1662113" y="5068888"/>
          <p14:tracePt t="114213" x="1671638" y="5076825"/>
          <p14:tracePt t="114237" x="1671638" y="5086350"/>
          <p14:tracePt t="114301" x="1681163" y="5095875"/>
          <p14:tracePt t="114589" x="1690688" y="5105400"/>
          <p14:tracePt t="114621" x="1698625" y="5105400"/>
          <p14:tracePt t="114629" x="1717675" y="5113338"/>
          <p14:tracePt t="114637" x="1735138" y="5132388"/>
          <p14:tracePt t="114645" x="1744663" y="5141913"/>
          <p14:tracePt t="114653" x="1763713" y="5149850"/>
          <p14:tracePt t="114661" x="1771650" y="5149850"/>
          <p14:tracePt t="114669" x="1781175" y="5159375"/>
          <p14:tracePt t="114678" x="1790700" y="5159375"/>
          <p14:tracePt t="114694" x="1790700" y="5168900"/>
          <p14:tracePt t="114701" x="1800225" y="5178425"/>
          <p14:tracePt t="114917" x="1771650" y="5178425"/>
          <p14:tracePt t="114926" x="1754188" y="5178425"/>
          <p14:tracePt t="114933" x="1735138" y="5178425"/>
          <p14:tracePt t="115317" x="1744663" y="5186363"/>
          <p14:tracePt t="115333" x="1744663" y="5205413"/>
          <p14:tracePt t="115341" x="1754188" y="5222875"/>
          <p14:tracePt t="115365" x="1763713" y="5232400"/>
          <p14:tracePt t="115389" x="1763713" y="5251450"/>
          <p14:tracePt t="115397" x="1763713" y="5259388"/>
          <p14:tracePt t="115413" x="1763713" y="5268913"/>
          <p14:tracePt t="115421" x="1763713" y="5295900"/>
          <p14:tracePt t="115437" x="1763713" y="5341938"/>
          <p14:tracePt t="115445" x="1744663" y="5368925"/>
          <p14:tracePt t="115452" x="1690688" y="5434013"/>
          <p14:tracePt t="115461" x="1662113" y="5478463"/>
          <p14:tracePt t="115469" x="1589088" y="5543550"/>
          <p14:tracePt t="115478" x="1562100" y="5580063"/>
          <p14:tracePt t="115485" x="1506538" y="5624513"/>
          <p14:tracePt t="115493" x="1462088" y="5680075"/>
          <p14:tracePt t="115501" x="1389063" y="5743575"/>
          <p14:tracePt t="115510" x="1343025" y="5789613"/>
          <p14:tracePt t="115517" x="1316038" y="5826125"/>
          <p14:tracePt t="115525" x="1260475" y="5889625"/>
          <p14:tracePt t="115533" x="1206500" y="5945188"/>
          <p14:tracePt t="115540" x="1160463" y="5991225"/>
          <p14:tracePt t="115549" x="1104900" y="6035675"/>
          <p14:tracePt t="115556" x="1077913" y="6064250"/>
          <p14:tracePt t="115565" x="1058863" y="6081713"/>
          <p14:tracePt t="115573" x="1050925" y="6091238"/>
          <p14:tracePt t="115581" x="1041400" y="6091238"/>
          <p14:tracePt t="115589" x="1031875" y="6091238"/>
          <p14:tracePt t="115597" x="995363" y="6100763"/>
          <p14:tracePt t="115605" x="949325" y="6137275"/>
          <p14:tracePt t="115613" x="931863" y="6145213"/>
          <p14:tracePt t="115621" x="895350" y="6164263"/>
          <p14:tracePt t="115629" x="831850" y="6181725"/>
          <p14:tracePt t="115636" x="785813" y="6191250"/>
          <p14:tracePt t="115645" x="749300" y="6210300"/>
          <p14:tracePt t="115653" x="685800" y="6218238"/>
          <p14:tracePt t="115661" x="630238" y="6218238"/>
          <p14:tracePt t="115669" x="557213" y="6218238"/>
          <p14:tracePt t="115677" x="484188" y="6218238"/>
          <p14:tracePt t="115685" x="401638" y="6218238"/>
          <p14:tracePt t="115694" x="292100" y="6218238"/>
          <p14:tracePt t="115701" x="219075" y="6218238"/>
          <p14:tracePt t="115711" x="128588" y="6218238"/>
          <p14:tracePt t="115717" x="36513" y="6218238"/>
          <p14:tracePt t="115727" x="0" y="6218238"/>
          <p14:tracePt t="119326" x="146050" y="4638675"/>
          <p14:tracePt t="119333" x="219075" y="4446588"/>
          <p14:tracePt t="119341" x="219075" y="4373563"/>
          <p14:tracePt t="119349" x="219075" y="4356100"/>
          <p14:tracePt t="119356" x="201613" y="4310063"/>
          <p14:tracePt t="119365" x="146050" y="4246563"/>
          <p14:tracePt t="119372" x="82550" y="4173538"/>
          <p14:tracePt t="119381" x="0" y="411797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Номер слайда 5"/>
          <p:cNvSpPr txBox="1">
            <a:spLocks noGrp="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6F38EE6E-3F29-466F-9C98-E64C0A606518}" type="slidenum">
              <a:rPr lang="ru-RU" altLang="uk-UA" sz="1400"/>
              <a:pPr algn="r">
                <a:spcBef>
                  <a:spcPct val="0"/>
                </a:spcBef>
                <a:buFontTx/>
                <a:buNone/>
              </a:pPr>
              <a:t>9</a:t>
            </a:fld>
            <a:endParaRPr lang="ru-RU" altLang="uk-UA" sz="1400"/>
          </a:p>
        </p:txBody>
      </p:sp>
      <p:sp>
        <p:nvSpPr>
          <p:cNvPr id="3077" name="Text Box 9"/>
          <p:cNvSpPr txBox="1">
            <a:spLocks noChangeArrowheads="1"/>
          </p:cNvSpPr>
          <p:nvPr/>
        </p:nvSpPr>
        <p:spPr bwMode="auto">
          <a:xfrm>
            <a:off x="0" y="6573838"/>
            <a:ext cx="9144000" cy="284162"/>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uk-UA" altLang="uk-UA" sz="1200">
              <a:latin typeface="Arial" panose="020B0604020202020204" pitchFamily="34" charset="0"/>
            </a:endParaRPr>
          </a:p>
        </p:txBody>
      </p:sp>
      <p:sp>
        <p:nvSpPr>
          <p:cNvPr id="11" name="Text Box 12">
            <a:extLst>
              <a:ext uri="{FF2B5EF4-FFF2-40B4-BE49-F238E27FC236}">
                <a16:creationId xmlns:a16="http://schemas.microsoft.com/office/drawing/2014/main" id="{8093894D-C256-42DA-AD9A-CA17DE708E6C}"/>
              </a:ext>
            </a:extLst>
          </p:cNvPr>
          <p:cNvSpPr txBox="1">
            <a:spLocks noChangeArrowheads="1"/>
          </p:cNvSpPr>
          <p:nvPr/>
        </p:nvSpPr>
        <p:spPr bwMode="auto">
          <a:xfrm>
            <a:off x="0" y="-28153"/>
            <a:ext cx="9144000" cy="566309"/>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None/>
            </a:pPr>
            <a:r>
              <a:rPr lang="en-US" sz="1400" dirty="0">
                <a:solidFill>
                  <a:schemeClr val="bg1"/>
                </a:solidFill>
              </a:rPr>
              <a:t> 8th International Conference on Fracture, Fatigue and Wear (FFW 2020)</a:t>
            </a:r>
          </a:p>
          <a:p>
            <a:pPr algn="ctr">
              <a:buNone/>
            </a:pPr>
            <a:r>
              <a:rPr lang="en-US" sz="1400" i="1" dirty="0">
                <a:solidFill>
                  <a:schemeClr val="bg1"/>
                </a:solidFill>
              </a:rPr>
              <a:t>Ghent, Belgium, August 26-27, 2020, Online conference</a:t>
            </a:r>
            <a:endParaRPr lang="en-GB" altLang="uk-UA" sz="1300" b="1" dirty="0">
              <a:solidFill>
                <a:schemeClr val="bg1"/>
              </a:solidFill>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id="{BC1E761F-2B1B-48CF-AFD8-48787DF75226}"/>
              </a:ext>
            </a:extLst>
          </p:cNvPr>
          <p:cNvSpPr/>
          <p:nvPr/>
        </p:nvSpPr>
        <p:spPr>
          <a:xfrm>
            <a:off x="1979712" y="885069"/>
            <a:ext cx="5908990"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Relative change of frequency – prismatic beam</a:t>
            </a:r>
            <a:endParaRPr lang="ru-RU" sz="2000" b="1" dirty="0">
              <a:latin typeface="Arial" panose="020B0604020202020204" pitchFamily="34" charset="0"/>
              <a:cs typeface="Arial" panose="020B0604020202020204" pitchFamily="34" charset="0"/>
            </a:endParaRPr>
          </a:p>
        </p:txBody>
      </p:sp>
      <p:graphicFrame>
        <p:nvGraphicFramePr>
          <p:cNvPr id="4" name="Объект 3">
            <a:extLst>
              <a:ext uri="{FF2B5EF4-FFF2-40B4-BE49-F238E27FC236}">
                <a16:creationId xmlns:a16="http://schemas.microsoft.com/office/drawing/2014/main" id="{63F43BB2-D5FD-4956-93C9-2F337764D5E4}"/>
              </a:ext>
            </a:extLst>
          </p:cNvPr>
          <p:cNvGraphicFramePr>
            <a:graphicFrameLocks noChangeAspect="1"/>
          </p:cNvGraphicFramePr>
          <p:nvPr>
            <p:extLst>
              <p:ext uri="{D42A27DB-BD31-4B8C-83A1-F6EECF244321}">
                <p14:modId xmlns:p14="http://schemas.microsoft.com/office/powerpoint/2010/main" val="53497297"/>
              </p:ext>
            </p:extLst>
          </p:nvPr>
        </p:nvGraphicFramePr>
        <p:xfrm>
          <a:off x="747073" y="1827653"/>
          <a:ext cx="8181027" cy="3999162"/>
        </p:xfrm>
        <a:graphic>
          <a:graphicData uri="http://schemas.openxmlformats.org/presentationml/2006/ole">
            <mc:AlternateContent xmlns:mc="http://schemas.openxmlformats.org/markup-compatibility/2006">
              <mc:Choice xmlns:v="urn:schemas-microsoft-com:vml" Requires="v">
                <p:oleObj spid="_x0000_s75816" name="Graph" r:id="rId6" imgW="8001000" imgH="5907024" progId="Origin50.Graph">
                  <p:embed/>
                </p:oleObj>
              </mc:Choice>
              <mc:Fallback>
                <p:oleObj name="Graph" r:id="rId6" imgW="8001000" imgH="5907024" progId="Origin50.Graph">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l="15770" t="23399" r="41170" b="48045"/>
                      <a:stretch>
                        <a:fillRect/>
                      </a:stretch>
                    </p:blipFill>
                    <p:spPr bwMode="auto">
                      <a:xfrm>
                        <a:off x="747073" y="1827653"/>
                        <a:ext cx="8181027" cy="3999162"/>
                      </a:xfrm>
                      <a:prstGeom prst="rect">
                        <a:avLst/>
                      </a:prstGeom>
                      <a:noFill/>
                    </p:spPr>
                  </p:pic>
                </p:oleObj>
              </mc:Fallback>
            </mc:AlternateContent>
          </a:graphicData>
        </a:graphic>
      </p:graphicFrame>
      <p:pic>
        <p:nvPicPr>
          <p:cNvPr id="3" name="Видео 2">
            <a:hlinkClick r:id="" action="ppaction://media"/>
            <a:extLst>
              <a:ext uri="{FF2B5EF4-FFF2-40B4-BE49-F238E27FC236}">
                <a16:creationId xmlns:a16="http://schemas.microsoft.com/office/drawing/2014/main" id="{F47498B3-B2E3-4773-9D4F-C85620456389}"/>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8"/>
          <a:stretch>
            <a:fillRect/>
          </a:stretch>
        </p:blipFill>
        <p:spPr>
          <a:xfrm>
            <a:off x="9324528" y="5143500"/>
            <a:ext cx="2285999" cy="1714500"/>
          </a:xfrm>
          <a:prstGeom prst="rect">
            <a:avLst/>
          </a:prstGeom>
        </p:spPr>
      </p:pic>
    </p:spTree>
    <p:extLst>
      <p:ext uri="{BB962C8B-B14F-4D97-AF65-F5344CB8AC3E}">
        <p14:creationId xmlns:p14="http://schemas.microsoft.com/office/powerpoint/2010/main" val="570902014"/>
      </p:ext>
    </p:extLst>
  </p:cSld>
  <p:clrMapOvr>
    <a:masterClrMapping/>
  </p:clrMapOvr>
  <mc:AlternateContent xmlns:mc="http://schemas.openxmlformats.org/markup-compatibility/2006" xmlns:p14="http://schemas.microsoft.com/office/powerpoint/2010/main">
    <mc:Choice Requires="p14">
      <p:transition spd="slow" p14:dur="2000" advTm="66915"/>
    </mc:Choice>
    <mc:Fallback xmlns="">
      <p:transition spd="slow" advTm="66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3A86A75C-4F4B-4683-9AE1-C65F6400EC91}">
      <p14:laserTraceLst xmlns:p14="http://schemas.microsoft.com/office/powerpoint/2010/main">
        <p14:tracePtLst>
          <p14:tracePt t="17794" x="100013" y="2840038"/>
          <p14:tracePt t="17802" x="182563" y="2886075"/>
          <p14:tracePt t="17809" x="282575" y="2913063"/>
          <p14:tracePt t="17818" x="384175" y="2949575"/>
          <p14:tracePt t="17827" x="438150" y="2976563"/>
          <p14:tracePt t="17834" x="501650" y="3013075"/>
          <p14:tracePt t="17843" x="566738" y="3041650"/>
          <p14:tracePt t="17850" x="603250" y="3059113"/>
          <p14:tracePt t="17858" x="620713" y="3068638"/>
          <p14:tracePt t="17874" x="620713" y="3078163"/>
          <p14:tracePt t="17882" x="649288" y="3086100"/>
          <p14:tracePt t="17889" x="666750" y="3095625"/>
          <p14:tracePt t="17898" x="676275" y="3105150"/>
          <p14:tracePt t="17905" x="693738" y="3114675"/>
          <p14:tracePt t="18098" x="703263" y="3122613"/>
          <p14:tracePt t="18106" x="703263" y="3159125"/>
          <p14:tracePt t="18114" x="712788" y="3187700"/>
          <p14:tracePt t="18122" x="712788" y="3195638"/>
          <p14:tracePt t="18130" x="739775" y="3232150"/>
          <p14:tracePt t="18138" x="749300" y="3251200"/>
          <p14:tracePt t="18146" x="758825" y="3278188"/>
          <p14:tracePt t="18154" x="766763" y="3305175"/>
          <p14:tracePt t="18162" x="795338" y="3360738"/>
          <p14:tracePt t="18178" x="803275" y="3378200"/>
          <p14:tracePt t="18186" x="803275" y="3397250"/>
          <p14:tracePt t="18194" x="812800" y="3406775"/>
          <p14:tracePt t="18210" x="822325" y="3424238"/>
          <p14:tracePt t="18218" x="831850" y="3443288"/>
          <p14:tracePt t="18234" x="849313" y="3451225"/>
          <p14:tracePt t="18243" x="858838" y="3451225"/>
          <p14:tracePt t="18258" x="876300" y="3479800"/>
          <p14:tracePt t="18266" x="885825" y="3479800"/>
          <p14:tracePt t="18273" x="895350" y="3487738"/>
          <p14:tracePt t="18282" x="931863" y="3516313"/>
          <p14:tracePt t="18289" x="941388" y="3533775"/>
          <p14:tracePt t="18298" x="958850" y="3552825"/>
          <p14:tracePt t="18305" x="977900" y="3597275"/>
          <p14:tracePt t="18314" x="995363" y="3606800"/>
          <p14:tracePt t="18322" x="1004888" y="3606800"/>
          <p14:tracePt t="18330" x="1014413" y="3625850"/>
          <p14:tracePt t="18338" x="1022350" y="3633788"/>
          <p14:tracePt t="18354" x="1022350" y="3643313"/>
          <p14:tracePt t="18450" x="1022350" y="3662363"/>
          <p14:tracePt t="18458" x="1022350" y="3679825"/>
          <p14:tracePt t="18466" x="1031875" y="3706813"/>
          <p14:tracePt t="18474" x="1031875" y="3725863"/>
          <p14:tracePt t="18482" x="1031875" y="3762375"/>
          <p14:tracePt t="18489" x="1031875" y="3779838"/>
          <p14:tracePt t="18498" x="1031875" y="3816350"/>
          <p14:tracePt t="18514" x="1031875" y="3825875"/>
          <p14:tracePt t="18521" x="1031875" y="3852863"/>
          <p14:tracePt t="18538" x="1031875" y="3862388"/>
          <p14:tracePt t="18642" x="1031875" y="3871913"/>
          <p14:tracePt t="18658" x="1031875" y="3881438"/>
          <p14:tracePt t="18666" x="1031875" y="3889375"/>
          <p14:tracePt t="18786" x="1031875" y="3898900"/>
          <p14:tracePt t="18794" x="1022350" y="3917950"/>
          <p14:tracePt t="18818" x="1022350" y="3927475"/>
          <p14:tracePt t="18842" x="1022350" y="3935413"/>
          <p14:tracePt t="18850" x="1022350" y="3944938"/>
          <p14:tracePt t="18858" x="1022350" y="3954463"/>
          <p14:tracePt t="18866" x="1022350" y="3963988"/>
          <p14:tracePt t="18873" x="1022350" y="3971925"/>
          <p14:tracePt t="18898" x="1022350" y="3981450"/>
          <p14:tracePt t="19834" x="1022350" y="3990975"/>
          <p14:tracePt t="19858" x="1022350" y="4008438"/>
          <p14:tracePt t="19914" x="1022350" y="4017963"/>
          <p14:tracePt t="20034" x="1031875" y="4017963"/>
          <p14:tracePt t="21586" x="1058863" y="4017963"/>
          <p14:tracePt t="21594" x="1068388" y="4017963"/>
          <p14:tracePt t="21602" x="1077913" y="4017963"/>
          <p14:tracePt t="21610" x="1087438" y="4017963"/>
          <p14:tracePt t="21618" x="1096963" y="4017963"/>
          <p14:tracePt t="21627" x="1104900" y="4017963"/>
          <p14:tracePt t="21634" x="1114425" y="4017963"/>
          <p14:tracePt t="21644" x="1123950" y="4017963"/>
          <p14:tracePt t="21682" x="1133475" y="4017963"/>
          <p14:tracePt t="21690" x="1141413" y="4017963"/>
          <p14:tracePt t="21714" x="1150938" y="4008438"/>
          <p14:tracePt t="21730" x="1160463" y="4000500"/>
          <p14:tracePt t="21746" x="1169988" y="3981450"/>
          <p14:tracePt t="21762" x="1187450" y="3963988"/>
          <p14:tracePt t="21826" x="1196975" y="3944938"/>
          <p14:tracePt t="21843" x="1206500" y="3935413"/>
          <p14:tracePt t="21850" x="1214438" y="3927475"/>
          <p14:tracePt t="21866" x="1233488" y="3917950"/>
          <p14:tracePt t="21874" x="1243013" y="3917950"/>
          <p14:tracePt t="21882" x="1250950" y="3917950"/>
          <p14:tracePt t="21890" x="1260475" y="3917950"/>
          <p14:tracePt t="21898" x="1279525" y="3889375"/>
          <p14:tracePt t="21930" x="1287463" y="3889375"/>
          <p14:tracePt t="21954" x="1296988" y="3881438"/>
          <p14:tracePt t="21978" x="1306513" y="3871913"/>
          <p14:tracePt t="21986" x="1323975" y="3852863"/>
          <p14:tracePt t="22002" x="1343025" y="3835400"/>
          <p14:tracePt t="22009" x="1352550" y="3835400"/>
          <p14:tracePt t="22018" x="1379538" y="3808413"/>
          <p14:tracePt t="22027" x="1389063" y="3798888"/>
          <p14:tracePt t="22034" x="1406525" y="3789363"/>
          <p14:tracePt t="22044" x="1425575" y="3779838"/>
          <p14:tracePt t="22098" x="1452563" y="3771900"/>
          <p14:tracePt t="22154" x="1462088" y="3762375"/>
          <p14:tracePt t="22162" x="1470025" y="3752850"/>
          <p14:tracePt t="22186" x="1489075" y="3752850"/>
          <p14:tracePt t="26738" x="1498600" y="3762375"/>
          <p14:tracePt t="26746" x="1498600" y="3789363"/>
          <p14:tracePt t="26754" x="1498600" y="3808413"/>
          <p14:tracePt t="26770" x="1498600" y="3816350"/>
          <p14:tracePt t="26778" x="1498600" y="3835400"/>
          <p14:tracePt t="26786" x="1498600" y="3844925"/>
          <p14:tracePt t="26794" x="1498600" y="3862388"/>
          <p14:tracePt t="26802" x="1479550" y="3889375"/>
          <p14:tracePt t="26810" x="1479550" y="3898900"/>
          <p14:tracePt t="26818" x="1479550" y="3927475"/>
          <p14:tracePt t="26827" x="1470025" y="3944938"/>
          <p14:tracePt t="26834" x="1470025" y="3954463"/>
          <p14:tracePt t="26844" x="1462088" y="3981450"/>
          <p14:tracePt t="26874" x="1462088" y="3990975"/>
          <p14:tracePt t="26882" x="1462088" y="4008438"/>
          <p14:tracePt t="26890" x="1462088" y="4017963"/>
          <p14:tracePt t="26898" x="1462088" y="4027488"/>
          <p14:tracePt t="26905" x="1452563" y="4037013"/>
          <p14:tracePt t="26914" x="1452563" y="4054475"/>
          <p14:tracePt t="26922" x="1443038" y="4081463"/>
          <p14:tracePt t="26930" x="1443038" y="4100513"/>
          <p14:tracePt t="26937" x="1443038" y="4117975"/>
          <p14:tracePt t="26946" x="1433513" y="4137025"/>
          <p14:tracePt t="26954" x="1406525" y="4164013"/>
          <p14:tracePt t="26962" x="1397000" y="4219575"/>
          <p14:tracePt t="26970" x="1397000" y="4227513"/>
          <p14:tracePt t="26978" x="1379538" y="4283075"/>
          <p14:tracePt t="26986" x="1379538" y="4300538"/>
          <p14:tracePt t="26994" x="1379538" y="4329113"/>
          <p14:tracePt t="27002" x="1379538" y="4356100"/>
          <p14:tracePt t="27010" x="1379538" y="4365625"/>
          <p14:tracePt t="27122" x="1370013" y="4373563"/>
          <p14:tracePt t="27259" x="1360488" y="4365625"/>
          <p14:tracePt t="27266" x="1360488" y="4319588"/>
          <p14:tracePt t="27274" x="1360488" y="4264025"/>
          <p14:tracePt t="27282" x="1360488" y="4246563"/>
          <p14:tracePt t="39138" x="1370013" y="4237038"/>
          <p14:tracePt t="40186" x="1370013" y="4219575"/>
          <p14:tracePt t="40194" x="1406525" y="4146550"/>
          <p14:tracePt t="40202" x="1452563" y="4073525"/>
          <p14:tracePt t="40210" x="1516063" y="4000500"/>
          <p14:tracePt t="40218" x="1543050" y="3971925"/>
          <p14:tracePt t="40227" x="1571625" y="3954463"/>
          <p14:tracePt t="40234" x="1571625" y="3944938"/>
          <p14:tracePt t="40243" x="1579563" y="3935413"/>
          <p14:tracePt t="40250" x="1598613" y="3917950"/>
          <p14:tracePt t="40258" x="1608138" y="3898900"/>
          <p14:tracePt t="40274" x="1608138" y="3871913"/>
          <p14:tracePt t="40282" x="1608138" y="3825875"/>
          <p14:tracePt t="40290" x="1608138" y="3816350"/>
          <p14:tracePt t="40298" x="1608138" y="3779838"/>
          <p14:tracePt t="40306" x="1608138" y="3752850"/>
          <p14:tracePt t="40328" x="1625600" y="3706813"/>
          <p14:tracePt t="40330" x="1635125" y="3689350"/>
          <p14:tracePt t="40338" x="1644650" y="3670300"/>
          <p14:tracePt t="40346" x="1671638" y="3652838"/>
          <p14:tracePt t="40354" x="1690688" y="3625850"/>
          <p14:tracePt t="40362" x="1698625" y="3625850"/>
          <p14:tracePt t="40370" x="1698625" y="3616325"/>
          <p14:tracePt t="40378" x="1717675" y="3579813"/>
          <p14:tracePt t="40386" x="1744663" y="3552825"/>
          <p14:tracePt t="40395" x="1754188" y="3533775"/>
          <p14:tracePt t="40402" x="1781175" y="3506788"/>
          <p14:tracePt t="40410" x="1790700" y="3487738"/>
          <p14:tracePt t="40418" x="1800225" y="3470275"/>
          <p14:tracePt t="40427" x="1836738" y="3433763"/>
          <p14:tracePt t="40450" x="1844675" y="3424238"/>
          <p14:tracePt t="40458" x="1854200" y="3397250"/>
          <p14:tracePt t="40466" x="1890713" y="3378200"/>
          <p14:tracePt t="40474" x="1909763" y="3360738"/>
          <p14:tracePt t="40482" x="1936750" y="3341688"/>
          <p14:tracePt t="40490" x="1954213" y="3324225"/>
          <p14:tracePt t="40498" x="1990725" y="3297238"/>
          <p14:tracePt t="40514" x="2019300" y="3260725"/>
          <p14:tracePt t="40522" x="2027238" y="3251200"/>
          <p14:tracePt t="40530" x="2046288" y="3232150"/>
          <p14:tracePt t="40538" x="2063750" y="3214688"/>
          <p14:tracePt t="40546" x="2063750" y="3205163"/>
          <p14:tracePt t="40554" x="2073275" y="3195638"/>
          <p14:tracePt t="40562" x="2082800" y="3178175"/>
          <p14:tracePt t="40570" x="2082800" y="3168650"/>
          <p14:tracePt t="40579" x="2092325" y="3151188"/>
          <p14:tracePt t="40586" x="2092325" y="3141663"/>
          <p14:tracePt t="40595" x="2109788" y="3114675"/>
          <p14:tracePt t="40602" x="2128838" y="3095625"/>
          <p14:tracePt t="40610" x="2155825" y="3059113"/>
          <p14:tracePt t="40618" x="2182813" y="3041650"/>
          <p14:tracePt t="40626" x="2219325" y="3032125"/>
          <p14:tracePt t="40634" x="2255838" y="3013075"/>
          <p14:tracePt t="40643" x="2274888" y="3013075"/>
          <p14:tracePt t="40650" x="2292350" y="3005138"/>
          <p14:tracePt t="40666" x="2311400" y="3005138"/>
          <p14:tracePt t="40674" x="2320925" y="2995613"/>
          <p14:tracePt t="40682" x="2338388" y="2995613"/>
          <p14:tracePt t="40698" x="2347913" y="2995613"/>
          <p14:tracePt t="40730" x="2357438" y="2995613"/>
          <p14:tracePt t="40946" x="2374900" y="2995613"/>
          <p14:tracePt t="40962" x="2384425" y="2995613"/>
          <p14:tracePt t="40970" x="2393950" y="2995613"/>
          <p14:tracePt t="40978" x="2401888" y="2995613"/>
          <p14:tracePt t="40986" x="2420938" y="2995613"/>
          <p14:tracePt t="40995" x="2438400" y="2995613"/>
          <p14:tracePt t="41002" x="2474913" y="2995613"/>
          <p14:tracePt t="41011" x="2493963" y="2995613"/>
          <p14:tracePt t="41018" x="2540000" y="2995613"/>
          <p14:tracePt t="41026" x="2566988" y="2995613"/>
          <p14:tracePt t="41034" x="2584450" y="2995613"/>
          <p14:tracePt t="41044" x="2620963" y="2995613"/>
          <p14:tracePt t="41050" x="2667000" y="2995613"/>
          <p14:tracePt t="41060" x="2695575" y="2995613"/>
          <p14:tracePt t="41066" x="2722563" y="2995613"/>
          <p14:tracePt t="41077" x="2732088" y="3005138"/>
          <p14:tracePt t="41083" x="2740025" y="3005138"/>
          <p14:tracePt t="41090" x="2759075" y="3005138"/>
          <p14:tracePt t="41098" x="2768600" y="3005138"/>
          <p14:tracePt t="41106" x="2776538" y="3005138"/>
          <p14:tracePt t="41114" x="2822575" y="3005138"/>
          <p14:tracePt t="41122" x="2841625" y="3005138"/>
          <p14:tracePt t="41130" x="2868613" y="3005138"/>
          <p14:tracePt t="41138" x="2895600" y="3005138"/>
          <p14:tracePt t="41146" x="2914650" y="3005138"/>
          <p14:tracePt t="41154" x="2922588" y="3005138"/>
          <p14:tracePt t="41162" x="2941638" y="3005138"/>
          <p14:tracePt t="41170" x="2951163" y="3005138"/>
          <p14:tracePt t="41178" x="2968625" y="3005138"/>
          <p14:tracePt t="41186" x="2995613" y="3005138"/>
          <p14:tracePt t="41194" x="3005138" y="3005138"/>
          <p14:tracePt t="41202" x="3032125" y="2995613"/>
          <p14:tracePt t="41211" x="3051175" y="2995613"/>
          <p14:tracePt t="41218" x="3068638" y="2986088"/>
          <p14:tracePt t="41226" x="3078163" y="2986088"/>
          <p14:tracePt t="41234" x="3097213" y="2986088"/>
          <p14:tracePt t="41243" x="3114675" y="2986088"/>
          <p14:tracePt t="41250" x="3124200" y="2986088"/>
          <p14:tracePt t="41258" x="3133725" y="2986088"/>
          <p14:tracePt t="41274" x="3141663" y="2986088"/>
          <p14:tracePt t="41282" x="3160713" y="2986088"/>
          <p14:tracePt t="41290" x="3170238" y="2986088"/>
          <p14:tracePt t="41306" x="3197225" y="2986088"/>
          <p14:tracePt t="41314" x="3224213" y="2986088"/>
          <p14:tracePt t="41322" x="3270250" y="2959100"/>
          <p14:tracePt t="41330" x="3333750" y="2949575"/>
          <p14:tracePt t="41338" x="3370263" y="2949575"/>
          <p14:tracePt t="41346" x="3425825" y="2949575"/>
          <p14:tracePt t="41354" x="3489325" y="2940050"/>
          <p14:tracePt t="41362" x="3544888" y="2930525"/>
          <p14:tracePt t="41370" x="3598863" y="2930525"/>
          <p14:tracePt t="41379" x="3681413" y="2930525"/>
          <p14:tracePt t="41386" x="3717925" y="2930525"/>
          <p14:tracePt t="41394" x="3773488" y="2930525"/>
          <p14:tracePt t="41402" x="3800475" y="2930525"/>
          <p14:tracePt t="41410" x="3846513" y="2930525"/>
          <p14:tracePt t="41418" x="3883025" y="2930525"/>
          <p14:tracePt t="41426" x="3927475" y="2930525"/>
          <p14:tracePt t="41434" x="3963988" y="2930525"/>
          <p14:tracePt t="41443" x="3992563" y="2930525"/>
          <p14:tracePt t="41450" x="4046538" y="2930525"/>
          <p14:tracePt t="41458" x="4092575" y="2930525"/>
          <p14:tracePt t="41466" x="4165600" y="2903538"/>
          <p14:tracePt t="41474" x="4192588" y="2903538"/>
          <p14:tracePt t="41482" x="4229100" y="2903538"/>
          <p14:tracePt t="41490" x="4265613" y="2903538"/>
          <p14:tracePt t="41498" x="4302125" y="2903538"/>
          <p14:tracePt t="41506" x="4348163" y="2903538"/>
          <p14:tracePt t="41514" x="4403725" y="2903538"/>
          <p14:tracePt t="41522" x="4457700" y="2903538"/>
          <p14:tracePt t="41530" x="4476750" y="2903538"/>
          <p14:tracePt t="41538" x="4503738" y="2903538"/>
          <p14:tracePt t="41546" x="4521200" y="2913063"/>
          <p14:tracePt t="41554" x="4557713" y="2913063"/>
          <p14:tracePt t="41562" x="4567238" y="2913063"/>
          <p14:tracePt t="41570" x="4603750" y="2922588"/>
          <p14:tracePt t="41578" x="4613275" y="2922588"/>
          <p14:tracePt t="41595" x="4649788" y="2922588"/>
          <p14:tracePt t="41602" x="4686300" y="2949575"/>
          <p14:tracePt t="41611" x="4703763" y="2949575"/>
          <p14:tracePt t="41618" x="4740275" y="2949575"/>
          <p14:tracePt t="41626" x="4759325" y="2949575"/>
          <p14:tracePt t="41634" x="4805363" y="2949575"/>
          <p14:tracePt t="41644" x="4841875" y="2949575"/>
          <p14:tracePt t="41650" x="4859338" y="2949575"/>
          <p14:tracePt t="41658" x="4905375" y="2959100"/>
          <p14:tracePt t="41666" x="4932363" y="2959100"/>
          <p14:tracePt t="41674" x="4960938" y="2959100"/>
          <p14:tracePt t="41682" x="4997450" y="2959100"/>
          <p14:tracePt t="41690" x="5041900" y="2968625"/>
          <p14:tracePt t="41698" x="5070475" y="2968625"/>
          <p14:tracePt t="41706" x="5114925" y="2968625"/>
          <p14:tracePt t="41714" x="5170488" y="2968625"/>
          <p14:tracePt t="41722" x="5224463" y="2968625"/>
          <p14:tracePt t="41730" x="5316538" y="2968625"/>
          <p14:tracePt t="41738" x="5370513" y="2968625"/>
          <p14:tracePt t="41746" x="5399088" y="2968625"/>
          <p14:tracePt t="41754" x="5445125" y="2968625"/>
          <p14:tracePt t="41762" x="5481638" y="2968625"/>
          <p14:tracePt t="41770" x="5526088" y="2968625"/>
          <p14:tracePt t="41778" x="5554663" y="2968625"/>
          <p14:tracePt t="41786" x="5599113" y="2968625"/>
          <p14:tracePt t="41794" x="5635625" y="2968625"/>
          <p14:tracePt t="41802" x="5654675" y="2968625"/>
          <p14:tracePt t="41810" x="5672138" y="2968625"/>
          <p14:tracePt t="41818" x="5681663" y="2968625"/>
          <p14:tracePt t="41834" x="5691188" y="2968625"/>
          <p14:tracePt t="41843" x="5691188" y="2976563"/>
          <p14:tracePt t="41962" x="5708650" y="2976563"/>
          <p14:tracePt t="41970" x="5737225" y="2976563"/>
          <p14:tracePt t="41978" x="5754688" y="2976563"/>
          <p14:tracePt t="41986" x="5764213" y="2976563"/>
          <p14:tracePt t="41995" x="5781675" y="2976563"/>
          <p14:tracePt t="42002" x="5810250" y="2976563"/>
          <p14:tracePt t="42011" x="5827713" y="2976563"/>
          <p14:tracePt t="42018" x="5854700" y="2976563"/>
          <p14:tracePt t="42026" x="5883275" y="2968625"/>
          <p14:tracePt t="42034" x="5900738" y="2959100"/>
          <p14:tracePt t="42044" x="5900738" y="2949575"/>
          <p14:tracePt t="42050" x="5910263" y="2949575"/>
          <p14:tracePt t="42060" x="5919788" y="2940050"/>
          <p14:tracePt t="42076" x="5937250" y="2930525"/>
          <p14:tracePt t="42082" x="5946775" y="2930525"/>
          <p14:tracePt t="42090" x="5956300" y="2930525"/>
          <p14:tracePt t="42098" x="5992813" y="2922588"/>
          <p14:tracePt t="42114" x="6002338" y="2913063"/>
          <p14:tracePt t="42442" x="6010275" y="2949575"/>
          <p14:tracePt t="42450" x="6019800" y="2976563"/>
          <p14:tracePt t="42458" x="6038850" y="3013075"/>
          <p14:tracePt t="42466" x="6056313" y="3049588"/>
          <p14:tracePt t="42474" x="6065838" y="3086100"/>
          <p14:tracePt t="42482" x="6092825" y="3122613"/>
          <p14:tracePt t="42490" x="6092825" y="3141663"/>
          <p14:tracePt t="42498" x="6111875" y="3178175"/>
          <p14:tracePt t="42506" x="6111875" y="3205163"/>
          <p14:tracePt t="42514" x="6119813" y="3224213"/>
          <p14:tracePt t="42522" x="6129338" y="3268663"/>
          <p14:tracePt t="42530" x="6138863" y="3268663"/>
          <p14:tracePt t="42538" x="6148388" y="3297238"/>
          <p14:tracePt t="42546" x="6156325" y="3341688"/>
          <p14:tracePt t="42554" x="6192838" y="3370263"/>
          <p14:tracePt t="42562" x="6202363" y="3387725"/>
          <p14:tracePt t="42570" x="6221413" y="3414713"/>
          <p14:tracePt t="42578" x="6257925" y="3460750"/>
          <p14:tracePt t="42586" x="6265863" y="3479800"/>
          <p14:tracePt t="42595" x="6294438" y="3524250"/>
          <p14:tracePt t="42602" x="6321425" y="3552825"/>
          <p14:tracePt t="42610" x="6348413" y="3579813"/>
          <p14:tracePt t="42618" x="6375400" y="3616325"/>
          <p14:tracePt t="42627" x="6411913" y="3643313"/>
          <p14:tracePt t="42634" x="6430963" y="3679825"/>
          <p14:tracePt t="42644" x="6467475" y="3706813"/>
          <p14:tracePt t="42650" x="6486525" y="3735388"/>
          <p14:tracePt t="42659" x="6513513" y="3771900"/>
          <p14:tracePt t="42666" x="6523038" y="3779838"/>
          <p14:tracePt t="42674" x="6559550" y="3798888"/>
          <p14:tracePt t="42682" x="6577013" y="3816350"/>
          <p14:tracePt t="42690" x="6604000" y="3825875"/>
          <p14:tracePt t="42698" x="6623050" y="3835400"/>
          <p14:tracePt t="42706" x="6669088" y="3871913"/>
          <p14:tracePt t="42714" x="6686550" y="3881438"/>
          <p14:tracePt t="42722" x="6723063" y="3889375"/>
          <p14:tracePt t="42730" x="6750050" y="3898900"/>
          <p14:tracePt t="42738" x="6815138" y="3927475"/>
          <p14:tracePt t="42746" x="6859588" y="3944938"/>
          <p14:tracePt t="42754" x="6888163" y="3954463"/>
          <p14:tracePt t="42762" x="6932613" y="3981450"/>
          <p14:tracePt t="42770" x="6978650" y="4000500"/>
          <p14:tracePt t="42778" x="7034213" y="4008438"/>
          <p14:tracePt t="42786" x="7070725" y="4044950"/>
          <p14:tracePt t="42795" x="7097713" y="4064000"/>
          <p14:tracePt t="42802" x="7143750" y="4100513"/>
          <p14:tracePt t="42811" x="7161213" y="4117975"/>
          <p14:tracePt t="42818" x="7207250" y="4127500"/>
          <p14:tracePt t="42826" x="7216775" y="4146550"/>
          <p14:tracePt t="42834" x="7226300" y="4154488"/>
          <p14:tracePt t="42843" x="7243763" y="4173538"/>
          <p14:tracePt t="42850" x="7253288" y="4191000"/>
          <p14:tracePt t="42858" x="7262813" y="4210050"/>
          <p14:tracePt t="42866" x="7270750" y="4227513"/>
          <p14:tracePt t="42946" x="7280275" y="4237038"/>
          <p14:tracePt t="42954" x="7280275" y="4246563"/>
          <p14:tracePt t="42962" x="7289800" y="4256088"/>
          <p14:tracePt t="42970" x="7299325" y="4256088"/>
          <p14:tracePt t="42979" x="7307263" y="4264025"/>
          <p14:tracePt t="42994" x="7307263" y="4273550"/>
          <p14:tracePt t="43018" x="7316788" y="4283075"/>
          <p14:tracePt t="47130" x="7326313" y="4310063"/>
          <p14:tracePt t="47138" x="7299325" y="4365625"/>
          <p14:tracePt t="47146" x="7280275" y="4402138"/>
          <p14:tracePt t="47154" x="7243763" y="4429125"/>
          <p14:tracePt t="47162" x="7197725" y="4483100"/>
          <p14:tracePt t="47170" x="7161213" y="4502150"/>
          <p14:tracePt t="47178" x="7124700" y="4511675"/>
          <p14:tracePt t="47186" x="7061200" y="4548188"/>
          <p14:tracePt t="47195" x="7024688" y="4565650"/>
          <p14:tracePt t="47202" x="6951663" y="4602163"/>
          <p14:tracePt t="47211" x="6915150" y="4621213"/>
          <p14:tracePt t="47218" x="6851650" y="4638675"/>
          <p14:tracePt t="47227" x="6805613" y="4665663"/>
          <p14:tracePt t="47234" x="6750050" y="4675188"/>
          <p14:tracePt t="47244" x="6705600" y="4684713"/>
          <p14:tracePt t="47250" x="6686550" y="4684713"/>
          <p14:tracePt t="47257" x="6632575" y="4711700"/>
          <p14:tracePt t="47266" x="6613525" y="4721225"/>
          <p14:tracePt t="47273" x="6596063" y="4721225"/>
          <p14:tracePt t="47282" x="6559550" y="4730750"/>
          <p14:tracePt t="47298" x="6540500" y="4730750"/>
          <p14:tracePt t="47306" x="6523038" y="4738688"/>
          <p14:tracePt t="47314" x="6503988" y="4738688"/>
          <p14:tracePt t="47322" x="6467475" y="4757738"/>
          <p14:tracePt t="47330" x="6448425" y="4757738"/>
          <p14:tracePt t="47338" x="6394450" y="4757738"/>
          <p14:tracePt t="47346" x="6338888" y="4767263"/>
          <p14:tracePt t="47354" x="6284913" y="4767263"/>
          <p14:tracePt t="47362" x="6175375" y="4767263"/>
          <p14:tracePt t="47370" x="6083300" y="4767263"/>
          <p14:tracePt t="47378" x="5937250" y="4767263"/>
          <p14:tracePt t="47386" x="5791200" y="4767263"/>
          <p14:tracePt t="47394" x="5654675" y="4738688"/>
          <p14:tracePt t="47402" x="5526088" y="4694238"/>
          <p14:tracePt t="47410" x="5426075" y="4675188"/>
          <p14:tracePt t="47418" x="5316538" y="4665663"/>
          <p14:tracePt t="47426" x="5260975" y="4657725"/>
          <p14:tracePt t="47434" x="5207000" y="4657725"/>
          <p14:tracePt t="47442" x="5170488" y="4629150"/>
          <p14:tracePt t="47450" x="5133975" y="4629150"/>
          <p14:tracePt t="47457" x="5097463" y="4629150"/>
          <p14:tracePt t="47466" x="5087938" y="4629150"/>
          <p14:tracePt t="47474" x="5041900" y="4629150"/>
          <p14:tracePt t="47482" x="5024438" y="4629150"/>
          <p14:tracePt t="47490" x="4987925" y="4629150"/>
          <p14:tracePt t="47498" x="4932363" y="4629150"/>
          <p14:tracePt t="47506" x="4859338" y="4629150"/>
          <p14:tracePt t="47514" x="4759325" y="4629150"/>
          <p14:tracePt t="47522" x="4686300" y="4629150"/>
          <p14:tracePt t="47530" x="4613275" y="4602163"/>
          <p14:tracePt t="47538" x="4549775" y="4592638"/>
          <p14:tracePt t="47546" x="4521200" y="4575175"/>
          <p14:tracePt t="47553" x="4513263" y="4565650"/>
          <p14:tracePt t="47562" x="4503738" y="4556125"/>
          <p14:tracePt t="47570" x="4494213" y="4529138"/>
          <p14:tracePt t="47578" x="4494213" y="4492625"/>
          <p14:tracePt t="47586" x="4484688" y="4456113"/>
          <p14:tracePt t="47595" x="4484688" y="4419600"/>
          <p14:tracePt t="47602" x="4484688" y="4373563"/>
          <p14:tracePt t="47611" x="4467225" y="4346575"/>
          <p14:tracePt t="47618" x="4467225" y="4319588"/>
          <p14:tracePt t="47626" x="4457700" y="4310063"/>
          <p14:tracePt t="47634" x="4457700" y="4292600"/>
          <p14:tracePt t="47644" x="4457700" y="4283075"/>
          <p14:tracePt t="47666" x="4457700" y="4273550"/>
          <p14:tracePt t="47682" x="4457700" y="4256088"/>
          <p14:tracePt t="47706" x="4457700" y="4246563"/>
          <p14:tracePt t="47722" x="4457700" y="4237038"/>
          <p14:tracePt t="47730" x="4457700" y="4227513"/>
          <p14:tracePt t="47737" x="4457700" y="4210050"/>
          <p14:tracePt t="47754" x="4448175" y="4191000"/>
          <p14:tracePt t="47762" x="4440238" y="4191000"/>
          <p14:tracePt t="47770" x="4430713" y="4191000"/>
          <p14:tracePt t="47778" x="4411663" y="4183063"/>
          <p14:tracePt t="47786" x="4384675" y="4183063"/>
          <p14:tracePt t="47794" x="4357688" y="4173538"/>
          <p14:tracePt t="47802" x="4338638" y="4164013"/>
          <p14:tracePt t="47810" x="4321175" y="4154488"/>
          <p14:tracePt t="47818" x="4311650" y="4154488"/>
          <p14:tracePt t="47827" x="4284663" y="4154488"/>
          <p14:tracePt t="47834" x="4275138" y="4146550"/>
          <p14:tracePt t="47850" x="4265613" y="4146550"/>
          <p14:tracePt t="47866" x="4248150" y="4146550"/>
          <p14:tracePt t="47890" x="4238625" y="4146550"/>
          <p14:tracePt t="47898" x="4202113" y="4146550"/>
          <p14:tracePt t="47906" x="4183063" y="4146550"/>
          <p14:tracePt t="47914" x="4138613" y="4146550"/>
          <p14:tracePt t="47921" x="4110038" y="4146550"/>
          <p14:tracePt t="47930" x="4102100" y="4146550"/>
          <p14:tracePt t="47937" x="4065588" y="4146550"/>
          <p14:tracePt t="47946" x="4046538" y="4146550"/>
          <p14:tracePt t="47962" x="4029075" y="4146550"/>
          <p14:tracePt t="47986" x="4019550" y="4146550"/>
          <p14:tracePt t="48010" x="4010025" y="4146550"/>
          <p14:tracePt t="48018" x="3992563" y="4154488"/>
          <p14:tracePt t="48034" x="3973513" y="4154488"/>
          <p14:tracePt t="48042" x="3927475" y="4173538"/>
          <p14:tracePt t="48050" x="3873500" y="4183063"/>
          <p14:tracePt t="48060" x="3810000" y="4210050"/>
          <p14:tracePt t="48066" x="3781425" y="4219575"/>
          <p14:tracePt t="48077" x="3727450" y="4219575"/>
          <p14:tracePt t="48083" x="3681413" y="4227513"/>
          <p14:tracePt t="48090" x="3671888" y="4227513"/>
          <p14:tracePt t="48098" x="3662363" y="4237038"/>
          <p14:tracePt t="48106" x="3644900" y="4237038"/>
          <p14:tracePt t="48114" x="3617913" y="4256088"/>
          <p14:tracePt t="48202" x="3598863" y="4264025"/>
          <p14:tracePt t="48209" x="3589338" y="4273550"/>
          <p14:tracePt t="48218" x="3562350" y="4283075"/>
          <p14:tracePt t="48226" x="3535363" y="4300538"/>
          <p14:tracePt t="48234" x="3525838" y="4310063"/>
          <p14:tracePt t="48244" x="3508375" y="4319588"/>
          <p14:tracePt t="48250" x="3498850" y="4329113"/>
          <p14:tracePt t="48257" x="3471863" y="4346575"/>
          <p14:tracePt t="48266" x="3452813" y="4365625"/>
          <p14:tracePt t="48273" x="3425825" y="4373563"/>
          <p14:tracePt t="48282" x="3398838" y="4410075"/>
          <p14:tracePt t="48354" x="3398838" y="4429125"/>
          <p14:tracePt t="48370" x="3398838" y="4438650"/>
          <p14:tracePt t="48378" x="3398838" y="4446588"/>
          <p14:tracePt t="48386" x="3398838" y="4475163"/>
          <p14:tracePt t="48394" x="3398838" y="4483100"/>
          <p14:tracePt t="48402" x="3398838" y="4492625"/>
          <p14:tracePt t="48411" x="3398838" y="4529138"/>
          <p14:tracePt t="48418" x="3406775" y="4538663"/>
          <p14:tracePt t="48427" x="3416300" y="4565650"/>
          <p14:tracePt t="48434" x="3443288" y="4592638"/>
          <p14:tracePt t="48444" x="3462338" y="4638675"/>
          <p14:tracePt t="48450" x="3479800" y="4665663"/>
          <p14:tracePt t="48457" x="3489325" y="4675188"/>
          <p14:tracePt t="48466" x="3498850" y="4702175"/>
          <p14:tracePt t="48473" x="3525838" y="4730750"/>
          <p14:tracePt t="48482" x="3535363" y="4738688"/>
          <p14:tracePt t="48489" x="3544888" y="4748213"/>
          <p14:tracePt t="48498" x="3562350" y="4767263"/>
          <p14:tracePt t="48506" x="3571875" y="4775200"/>
          <p14:tracePt t="48514" x="3589338" y="4794250"/>
          <p14:tracePt t="48522" x="3598863" y="4803775"/>
          <p14:tracePt t="48530" x="3608388" y="4803775"/>
          <p14:tracePt t="48546" x="3625850" y="4803775"/>
          <p14:tracePt t="48554" x="3635375" y="4811713"/>
          <p14:tracePt t="48562" x="3662363" y="4811713"/>
          <p14:tracePt t="48570" x="3681413" y="4811713"/>
          <p14:tracePt t="48578" x="3690938" y="4811713"/>
          <p14:tracePt t="48586" x="3717925" y="4821238"/>
          <p14:tracePt t="48594" x="3735388" y="4821238"/>
          <p14:tracePt t="48602" x="3763963" y="4821238"/>
          <p14:tracePt t="48609" x="3790950" y="4821238"/>
          <p14:tracePt t="48618" x="3836988" y="4821238"/>
          <p14:tracePt t="48627" x="3873500" y="4821238"/>
          <p14:tracePt t="48634" x="3919538" y="4821238"/>
          <p14:tracePt t="48644" x="3937000" y="4821238"/>
          <p14:tracePt t="48650" x="3973513" y="4821238"/>
          <p14:tracePt t="48657" x="3992563" y="4821238"/>
          <p14:tracePt t="48666" x="4010025" y="4821238"/>
          <p14:tracePt t="48674" x="4029075" y="4821238"/>
          <p14:tracePt t="48682" x="4037013" y="4821238"/>
          <p14:tracePt t="48690" x="4065588" y="4821238"/>
          <p14:tracePt t="48706" x="4092575" y="4821238"/>
          <p14:tracePt t="48714" x="4110038" y="4821238"/>
          <p14:tracePt t="48721" x="4129088" y="4821238"/>
          <p14:tracePt t="48730" x="4146550" y="4811713"/>
          <p14:tracePt t="48737" x="4156075" y="4811713"/>
          <p14:tracePt t="48746" x="4165600" y="4803775"/>
          <p14:tracePt t="48754" x="4202113" y="4794250"/>
          <p14:tracePt t="48770" x="4219575" y="4784725"/>
          <p14:tracePt t="48786" x="4229100" y="4784725"/>
          <p14:tracePt t="48802" x="4248150" y="4767263"/>
          <p14:tracePt t="48818" x="4256088" y="4767263"/>
          <p14:tracePt t="48827" x="4275138" y="4767263"/>
          <p14:tracePt t="48834" x="4275138" y="4757738"/>
          <p14:tracePt t="48844" x="4292600" y="4748213"/>
          <p14:tracePt t="48850" x="4321175" y="4748213"/>
          <p14:tracePt t="48857" x="4367213" y="4748213"/>
          <p14:tracePt t="48866" x="4384675" y="4730750"/>
          <p14:tracePt t="48873" x="4430713" y="4711700"/>
          <p14:tracePt t="48882" x="4448175" y="4702175"/>
          <p14:tracePt t="48889" x="4503738" y="4684713"/>
          <p14:tracePt t="48898" x="4540250" y="4648200"/>
          <p14:tracePt t="48906" x="4557713" y="4638675"/>
          <p14:tracePt t="48922" x="4557713" y="4629150"/>
          <p14:tracePt t="48930" x="4557713" y="4621213"/>
          <p14:tracePt t="48946" x="4557713" y="4611688"/>
          <p14:tracePt t="48953" x="4557713" y="4592638"/>
          <p14:tracePt t="48962" x="4557713" y="4584700"/>
          <p14:tracePt t="48978" x="4557713" y="4575175"/>
          <p14:tracePt t="48994" x="4557713" y="4556125"/>
          <p14:tracePt t="49010" x="4557713" y="4548188"/>
          <p14:tracePt t="49018" x="4557713" y="4538663"/>
          <p14:tracePt t="49027" x="4557713" y="4519613"/>
          <p14:tracePt t="49034" x="4530725" y="4502150"/>
          <p14:tracePt t="49044" x="4513263" y="4483100"/>
          <p14:tracePt t="49050" x="4484688" y="4475163"/>
          <p14:tracePt t="49060" x="4421188" y="4446588"/>
          <p14:tracePt t="49076" x="4367213" y="4438650"/>
          <p14:tracePt t="49083" x="4321175" y="4429125"/>
          <p14:tracePt t="49090" x="4248150" y="4402138"/>
          <p14:tracePt t="49098" x="4202113" y="4392613"/>
          <p14:tracePt t="49106" x="4138613" y="4365625"/>
          <p14:tracePt t="49114" x="4102100" y="4356100"/>
          <p14:tracePt t="49121" x="4056063" y="4319588"/>
          <p14:tracePt t="49130" x="3992563" y="4310063"/>
          <p14:tracePt t="49137" x="3946525" y="4283075"/>
          <p14:tracePt t="49146" x="3900488" y="4273550"/>
          <p14:tracePt t="49154" x="3863975" y="4264025"/>
          <p14:tracePt t="49162" x="3817938" y="4256088"/>
          <p14:tracePt t="49170" x="3800475" y="4256088"/>
          <p14:tracePt t="49178" x="3781425" y="4246563"/>
          <p14:tracePt t="49186" x="3773488" y="4246563"/>
          <p14:tracePt t="49202" x="3763963" y="4246563"/>
          <p14:tracePt t="49211" x="3744913" y="4246563"/>
          <p14:tracePt t="49218" x="3735388" y="4246563"/>
          <p14:tracePt t="49234" x="3727450" y="4246563"/>
          <p14:tracePt t="49244" x="3717925" y="4246563"/>
          <p14:tracePt t="49250" x="3708400" y="4246563"/>
          <p14:tracePt t="49266" x="3698875" y="4246563"/>
          <p14:tracePt t="49274" x="3681413" y="4246563"/>
          <p14:tracePt t="49282" x="3671888" y="4246563"/>
          <p14:tracePt t="49290" x="3662363" y="4246563"/>
          <p14:tracePt t="49298" x="3654425" y="4246563"/>
          <p14:tracePt t="49306" x="3644900" y="4246563"/>
          <p14:tracePt t="49322" x="3608388" y="4246563"/>
          <p14:tracePt t="49330" x="3581400" y="4264025"/>
          <p14:tracePt t="49338" x="3562350" y="4273550"/>
          <p14:tracePt t="49346" x="3552825" y="4273550"/>
          <p14:tracePt t="49353" x="3516313" y="4283075"/>
          <p14:tracePt t="49362" x="3489325" y="4300538"/>
          <p14:tracePt t="49369" x="3452813" y="4319588"/>
          <p14:tracePt t="49378" x="3416300" y="4346575"/>
          <p14:tracePt t="49386" x="3398838" y="4365625"/>
          <p14:tracePt t="49394" x="3352800" y="4383088"/>
          <p14:tracePt t="49402" x="3316288" y="4392613"/>
          <p14:tracePt t="49410" x="3297238" y="4419600"/>
          <p14:tracePt t="49426" x="3289300" y="4419600"/>
          <p14:tracePt t="49434" x="3279775" y="4419600"/>
          <p14:tracePt t="49443" x="3270250" y="4419600"/>
          <p14:tracePt t="49554" x="3260725" y="4429125"/>
          <p14:tracePt t="49570" x="3260725" y="4446588"/>
          <p14:tracePt t="49578" x="3260725" y="4456113"/>
          <p14:tracePt t="49586" x="3260725" y="4475163"/>
          <p14:tracePt t="49594" x="3260725" y="4492625"/>
          <p14:tracePt t="49602" x="3260725" y="4502150"/>
          <p14:tracePt t="49618" x="3260725" y="4529138"/>
          <p14:tracePt t="49634" x="3260725" y="4548188"/>
          <p14:tracePt t="49644" x="3260725" y="4556125"/>
          <p14:tracePt t="49650" x="3260725" y="4575175"/>
          <p14:tracePt t="49657" x="3260725" y="4584700"/>
          <p14:tracePt t="49666" x="3260725" y="4602163"/>
          <p14:tracePt t="49673" x="3260725" y="4611688"/>
          <p14:tracePt t="49682" x="3260725" y="4621213"/>
          <p14:tracePt t="49690" x="3260725" y="4648200"/>
          <p14:tracePt t="49698" x="3260725" y="4665663"/>
          <p14:tracePt t="49706" x="3270250" y="4684713"/>
          <p14:tracePt t="49714" x="3270250" y="4711700"/>
          <p14:tracePt t="49722" x="3279775" y="4721225"/>
          <p14:tracePt t="49730" x="3279775" y="4748213"/>
          <p14:tracePt t="49737" x="3289300" y="4757738"/>
          <p14:tracePt t="49746" x="3306763" y="4775200"/>
          <p14:tracePt t="49754" x="3316288" y="4794250"/>
          <p14:tracePt t="49762" x="3325813" y="4803775"/>
          <p14:tracePt t="49769" x="3325813" y="4811713"/>
          <p14:tracePt t="49778" x="3333750" y="4830763"/>
          <p14:tracePt t="49786" x="3343275" y="4830763"/>
          <p14:tracePt t="49794" x="3352800" y="4840288"/>
          <p14:tracePt t="49810" x="3362325" y="4848225"/>
          <p14:tracePt t="49818" x="3370263" y="4857750"/>
          <p14:tracePt t="49826" x="3379788" y="4857750"/>
          <p14:tracePt t="49834" x="3389313" y="4867275"/>
          <p14:tracePt t="49850" x="3416300" y="4884738"/>
          <p14:tracePt t="49857" x="3452813" y="4894263"/>
          <p14:tracePt t="49866" x="3471863" y="4894263"/>
          <p14:tracePt t="49874" x="3498850" y="4913313"/>
          <p14:tracePt t="49882" x="3552825" y="4940300"/>
          <p14:tracePt t="49890" x="3571875" y="4940300"/>
          <p14:tracePt t="49898" x="3589338" y="4940300"/>
          <p14:tracePt t="49906" x="3635375" y="4949825"/>
          <p14:tracePt t="49914" x="3671888" y="4959350"/>
          <p14:tracePt t="49921" x="3690938" y="4967288"/>
          <p14:tracePt t="49930" x="3735388" y="4967288"/>
          <p14:tracePt t="49937" x="3790950" y="4967288"/>
          <p14:tracePt t="49946" x="3836988" y="4995863"/>
          <p14:tracePt t="49954" x="3863975" y="4995863"/>
          <p14:tracePt t="49962" x="3900488" y="4995863"/>
          <p14:tracePt t="49969" x="3963988" y="5003800"/>
          <p14:tracePt t="49978" x="3992563" y="5003800"/>
          <p14:tracePt t="49986" x="4019550" y="5003800"/>
          <p14:tracePt t="49995" x="4065588" y="5003800"/>
          <p14:tracePt t="50002" x="4092575" y="5003800"/>
          <p14:tracePt t="50011" x="4119563" y="5003800"/>
          <p14:tracePt t="50018" x="4146550" y="5003800"/>
          <p14:tracePt t="50027" x="4156075" y="5013325"/>
          <p14:tracePt t="50034" x="4192588" y="5013325"/>
          <p14:tracePt t="50044" x="4211638" y="5013325"/>
          <p14:tracePt t="50050" x="4229100" y="5013325"/>
          <p14:tracePt t="50060" x="4238625" y="5013325"/>
          <p14:tracePt t="50074" x="4248150" y="5013325"/>
          <p14:tracePt t="50082" x="4275138" y="5013325"/>
          <p14:tracePt t="50090" x="4284663" y="5013325"/>
          <p14:tracePt t="50098" x="4292600" y="5013325"/>
          <p14:tracePt t="50106" x="4311650" y="5013325"/>
          <p14:tracePt t="50122" x="4330700" y="5013325"/>
          <p14:tracePt t="50130" x="4338638" y="5013325"/>
          <p14:tracePt t="50137" x="4357688" y="5013325"/>
          <p14:tracePt t="50146" x="4430713" y="4995863"/>
          <p14:tracePt t="50153" x="4440238" y="4995863"/>
          <p14:tracePt t="50162" x="4476750" y="4995863"/>
          <p14:tracePt t="50169" x="4503738" y="4986338"/>
          <p14:tracePt t="50178" x="4540250" y="4986338"/>
          <p14:tracePt t="50186" x="4557713" y="4986338"/>
          <p14:tracePt t="50754" x="4567238" y="4986338"/>
          <p14:tracePt t="50818" x="4576763" y="4986338"/>
          <p14:tracePt t="50834" x="4594225" y="4986338"/>
          <p14:tracePt t="50850" x="4613275" y="4986338"/>
          <p14:tracePt t="50858" x="4622800" y="4986338"/>
          <p14:tracePt t="50866" x="4630738" y="4986338"/>
          <p14:tracePt t="50874" x="4640263" y="4986338"/>
          <p14:tracePt t="50882" x="4659313" y="4986338"/>
          <p14:tracePt t="50922" x="4676775" y="4995863"/>
          <p14:tracePt t="50938" x="4686300" y="5003800"/>
          <p14:tracePt t="50954" x="4703763" y="5013325"/>
          <p14:tracePt t="52498" x="4722813" y="5013325"/>
          <p14:tracePt t="52514" x="4740275" y="5013325"/>
          <p14:tracePt t="52522" x="4759325" y="5032375"/>
          <p14:tracePt t="52530" x="4768850" y="5049838"/>
          <p14:tracePt t="52538" x="4786313" y="5068888"/>
          <p14:tracePt t="52546" x="4805363" y="5086350"/>
          <p14:tracePt t="52553" x="4822825" y="5105400"/>
          <p14:tracePt t="52562" x="4832350" y="5122863"/>
          <p14:tracePt t="52570" x="4841875" y="5132388"/>
          <p14:tracePt t="52602" x="4851400" y="5141913"/>
          <p14:tracePt t="52618" x="4859338" y="5149850"/>
          <p14:tracePt t="52626" x="4868863" y="5159375"/>
          <p14:tracePt t="52634" x="4878388" y="5168900"/>
          <p14:tracePt t="52642" x="4887913" y="5178425"/>
          <p14:tracePt t="52658" x="4895850" y="5195888"/>
          <p14:tracePt t="52666" x="4895850" y="5205413"/>
          <p14:tracePt t="52673" x="4905375" y="5222875"/>
          <p14:tracePt t="52682" x="4905375" y="5232400"/>
          <p14:tracePt t="52698" x="4914900" y="5241925"/>
          <p14:tracePt t="52714" x="4914900" y="5251450"/>
          <p14:tracePt t="52730" x="4924425" y="5259388"/>
          <p14:tracePt t="52786" x="4932363" y="5268913"/>
          <p14:tracePt t="52794" x="4932363" y="5278438"/>
          <p14:tracePt t="52802" x="4932363" y="5287963"/>
          <p14:tracePt t="52810" x="4941888" y="5295900"/>
          <p14:tracePt t="52826" x="4951413" y="5305425"/>
          <p14:tracePt t="52938" x="4960938" y="5314950"/>
          <p14:tracePt t="57386" x="4941888" y="5314950"/>
          <p14:tracePt t="57394" x="4895850" y="5314950"/>
          <p14:tracePt t="57402" x="4859338" y="5314950"/>
          <p14:tracePt t="57410" x="4851400" y="5314950"/>
          <p14:tracePt t="57418" x="4841875" y="5314950"/>
          <p14:tracePt t="57426" x="4822825" y="5314950"/>
          <p14:tracePt t="57434" x="4813300" y="5314950"/>
          <p14:tracePt t="58938" x="4805363" y="5314950"/>
          <p14:tracePt t="58946" x="4786313" y="5314950"/>
          <p14:tracePt t="58954" x="4776788" y="5314950"/>
          <p14:tracePt t="58970" x="4768850" y="5314950"/>
          <p14:tracePt t="59210" x="4740275" y="5295900"/>
          <p14:tracePt t="59218" x="4722813" y="5295900"/>
          <p14:tracePt t="59226" x="4713288" y="5295900"/>
          <p14:tracePt t="59234" x="4695825" y="5287963"/>
          <p14:tracePt t="59242" x="4667250" y="5278438"/>
          <p14:tracePt t="59274" x="4640263" y="5268913"/>
          <p14:tracePt t="59346" x="4640263" y="5259388"/>
          <p14:tracePt t="59354" x="4630738" y="5251450"/>
          <p14:tracePt t="59362" x="4622800" y="5232400"/>
          <p14:tracePt t="59370" x="4613275" y="5214938"/>
          <p14:tracePt t="59378" x="4594225" y="5195888"/>
          <p14:tracePt t="59394" x="4586288" y="5178425"/>
          <p14:tracePt t="59402" x="4576763" y="5168900"/>
          <p14:tracePt t="59411" x="4576763" y="5159375"/>
          <p14:tracePt t="59418" x="4576763" y="5149850"/>
          <p14:tracePt t="59427" x="4557713" y="5141913"/>
          <p14:tracePt t="59434" x="4549775" y="5132388"/>
          <p14:tracePt t="59442" x="4540250" y="5113338"/>
          <p14:tracePt t="59458" x="4530725" y="5105400"/>
          <p14:tracePt t="59466" x="4513263" y="5086350"/>
          <p14:tracePt t="59474" x="4484688" y="5059363"/>
          <p14:tracePt t="59482" x="4457700" y="5032375"/>
          <p14:tracePt t="59490" x="4440238" y="5013325"/>
          <p14:tracePt t="59498" x="4430713" y="5003800"/>
          <p14:tracePt t="59506" x="4411663" y="4976813"/>
          <p14:tracePt t="59594" x="4403725" y="4967288"/>
          <p14:tracePt t="59618" x="4394200" y="4940300"/>
          <p14:tracePt t="59634" x="4384675" y="4930775"/>
          <p14:tracePt t="59643" x="4375150" y="4922838"/>
          <p14:tracePt t="59650" x="4367213" y="4894263"/>
          <p14:tracePt t="59658" x="4367213" y="4884738"/>
          <p14:tracePt t="59666" x="4357688" y="4876800"/>
          <p14:tracePt t="59673" x="4357688" y="4867275"/>
          <p14:tracePt t="59690" x="4357688" y="4857750"/>
          <p14:tracePt t="59754" x="4357688" y="4840288"/>
          <p14:tracePt t="59762" x="4357688" y="4821238"/>
          <p14:tracePt t="59770" x="4357688" y="4811713"/>
          <p14:tracePt t="59778" x="4357688" y="4794250"/>
          <p14:tracePt t="59786" x="4357688" y="4784725"/>
          <p14:tracePt t="59795" x="4357688" y="4775200"/>
          <p14:tracePt t="59802" x="4357688" y="4767263"/>
          <p14:tracePt t="59810" x="4357688" y="4757738"/>
          <p14:tracePt t="59826" x="4357688" y="4738688"/>
          <p14:tracePt t="59834" x="4367213" y="4721225"/>
          <p14:tracePt t="59858" x="4375150" y="4711700"/>
          <p14:tracePt t="59866" x="4384675" y="4694238"/>
          <p14:tracePt t="59874" x="4394200" y="4675188"/>
          <p14:tracePt t="59882" x="4430713" y="4629150"/>
          <p14:tracePt t="59889" x="4440238" y="4621213"/>
          <p14:tracePt t="59914" x="4448175" y="4621213"/>
          <p14:tracePt t="59922" x="4448175" y="4611688"/>
          <p14:tracePt t="59938" x="4467225" y="4602163"/>
          <p14:tracePt t="59954" x="4476750" y="4592638"/>
          <p14:tracePt t="59994" x="4484688" y="4584700"/>
          <p14:tracePt t="60026" x="4494213" y="4575175"/>
          <p14:tracePt t="60034" x="4503738" y="4565650"/>
          <p14:tracePt t="60050" x="4521200" y="4548188"/>
          <p14:tracePt t="60060" x="4540250" y="4538663"/>
          <p14:tracePt t="60066" x="4557713" y="4519613"/>
          <p14:tracePt t="60083" x="4576763" y="4502150"/>
          <p14:tracePt t="60106" x="4586288" y="4492625"/>
          <p14:tracePt t="60130" x="4594225" y="4492625"/>
          <p14:tracePt t="60154" x="4613275" y="4483100"/>
          <p14:tracePt t="60178" x="4640263" y="4475163"/>
          <p14:tracePt t="60186" x="4659313" y="4475163"/>
          <p14:tracePt t="60194" x="4713288" y="4465638"/>
          <p14:tracePt t="60202" x="4722813" y="4456113"/>
          <p14:tracePt t="60210" x="4740275" y="4456113"/>
          <p14:tracePt t="60218" x="4740275" y="4446588"/>
          <p14:tracePt t="60227" x="4749800" y="4446588"/>
          <p14:tracePt t="60234" x="4768850" y="4446588"/>
          <p14:tracePt t="60250" x="4776788" y="4446588"/>
          <p14:tracePt t="60282" x="4786313" y="4438650"/>
          <p14:tracePt t="60322" x="4795838" y="4438650"/>
          <p14:tracePt t="60330" x="4822825" y="4438650"/>
          <p14:tracePt t="60354" x="4851400" y="4438650"/>
          <p14:tracePt t="60362" x="4887913" y="4429125"/>
          <p14:tracePt t="60370" x="4905375" y="4429125"/>
          <p14:tracePt t="60378" x="4932363" y="4410075"/>
          <p14:tracePt t="60410" x="4951413" y="4410075"/>
          <p14:tracePt t="60427" x="4960938" y="4402138"/>
          <p14:tracePt t="60443" x="4968875" y="4392613"/>
          <p14:tracePt t="60458" x="4997450" y="4383088"/>
          <p14:tracePt t="60466" x="5014913" y="4356100"/>
          <p14:tracePt t="60482" x="5041900" y="4346575"/>
          <p14:tracePt t="60490" x="5060950" y="4337050"/>
          <p14:tracePt t="60506" x="5106988" y="4319588"/>
          <p14:tracePt t="60530" x="5106988" y="4310063"/>
          <p14:tracePt t="60562" x="5133975" y="4300538"/>
          <p14:tracePt t="60586" x="5143500" y="4300538"/>
          <p14:tracePt t="60594" x="5151438" y="4300538"/>
          <p14:tracePt t="60602" x="5170488" y="4283075"/>
          <p14:tracePt t="60609" x="5180013" y="4283075"/>
          <p14:tracePt t="60658" x="5187950" y="4273550"/>
          <p14:tracePt t="60730" x="5216525" y="4264025"/>
          <p14:tracePt t="60738" x="5260975" y="4227513"/>
          <p14:tracePt t="60746" x="5280025" y="4219575"/>
          <p14:tracePt t="60754" x="5334000" y="4200525"/>
          <p14:tracePt t="60762" x="5343525" y="4200525"/>
          <p14:tracePt t="60770" x="5370513" y="4183063"/>
          <p14:tracePt t="60778" x="5389563" y="4173538"/>
          <p14:tracePt t="60786" x="5399088" y="4164013"/>
          <p14:tracePt t="60795" x="5408613" y="4164013"/>
          <p14:tracePt t="60802" x="5416550" y="4154488"/>
          <p14:tracePt t="60827" x="5435600" y="4137025"/>
          <p14:tracePt t="60843" x="5445125" y="4127500"/>
          <p14:tracePt t="60858" x="5453063" y="4117975"/>
          <p14:tracePt t="60866" x="5462588" y="4117975"/>
          <p14:tracePt t="60874" x="5481638" y="4110038"/>
          <p14:tracePt t="60890" x="5489575" y="4100513"/>
          <p14:tracePt t="60906" x="5499100" y="4090988"/>
          <p14:tracePt t="60914" x="5518150" y="4081463"/>
          <p14:tracePt t="60938" x="5535613" y="4073525"/>
          <p14:tracePt t="60946" x="5554663" y="4064000"/>
          <p14:tracePt t="60953" x="5562600" y="4054475"/>
          <p14:tracePt t="60962" x="5572125" y="4044950"/>
          <p14:tracePt t="60970" x="5591175" y="4037013"/>
          <p14:tracePt t="60986" x="5599113" y="4027488"/>
          <p14:tracePt t="61010" x="5618163" y="4008438"/>
          <p14:tracePt t="61034" x="5627688" y="4008438"/>
          <p14:tracePt t="61043" x="5635625" y="4000500"/>
          <p14:tracePt t="61050" x="5654675" y="3990975"/>
          <p14:tracePt t="61060" x="5664200" y="3990975"/>
          <p14:tracePt t="61076" x="5681663" y="3981450"/>
          <p14:tracePt t="61090" x="5691188" y="3971925"/>
          <p14:tracePt t="61106" x="5691188" y="3963988"/>
          <p14:tracePt t="61210" x="5700713" y="3963988"/>
          <p14:tracePt t="61227" x="5708650" y="3963988"/>
          <p14:tracePt t="61234" x="5718175" y="3963988"/>
          <p14:tracePt t="61243" x="5727700" y="3963988"/>
          <p14:tracePt t="61250" x="5745163" y="3963988"/>
          <p14:tracePt t="61257" x="5754688" y="3963988"/>
          <p14:tracePt t="61378" x="5764213" y="3963988"/>
          <p14:tracePt t="61410" x="5781675" y="3963988"/>
          <p14:tracePt t="61426" x="5791200" y="3963988"/>
          <p14:tracePt t="61434" x="5800725" y="3963988"/>
          <p14:tracePt t="61442" x="5818188" y="3963988"/>
          <p14:tracePt t="61450" x="5827713" y="3963988"/>
          <p14:tracePt t="61457" x="5846763" y="3963988"/>
          <p14:tracePt t="61466" x="5883275" y="3963988"/>
          <p14:tracePt t="61482" x="5910263" y="3963988"/>
          <p14:tracePt t="61489" x="5919788" y="3963988"/>
          <p14:tracePt t="61506" x="5929313" y="3963988"/>
          <p14:tracePt t="61514" x="5937250" y="3963988"/>
          <p14:tracePt t="61530" x="5956300" y="3963988"/>
          <p14:tracePt t="64458" x="5965825" y="3963988"/>
          <p14:tracePt t="64466" x="5973763" y="3963988"/>
          <p14:tracePt t="64474" x="6029325" y="3963988"/>
          <p14:tracePt t="64482" x="6065838" y="3963988"/>
          <p14:tracePt t="64498" x="6075363" y="3963988"/>
          <p14:tracePt t="64505" x="6111875" y="3963988"/>
          <p14:tracePt t="64514" x="6148388" y="3963988"/>
          <p14:tracePt t="64522" x="6165850" y="3963988"/>
          <p14:tracePt t="64530" x="6192838" y="3963988"/>
          <p14:tracePt t="64538" x="6248400" y="3963988"/>
          <p14:tracePt t="64546" x="6275388" y="3963988"/>
          <p14:tracePt t="64553" x="6321425" y="3963988"/>
          <p14:tracePt t="64562" x="6330950" y="3963988"/>
          <p14:tracePt t="64569" x="6357938" y="3963988"/>
          <p14:tracePt t="64578" x="6367463" y="3963988"/>
          <p14:tracePt t="64586" x="6384925" y="3963988"/>
          <p14:tracePt t="64594" x="6403975" y="3963988"/>
          <p14:tracePt t="64602" x="6440488" y="3963988"/>
          <p14:tracePt t="64610" x="6448425" y="3963988"/>
          <p14:tracePt t="64618" x="6494463" y="3963988"/>
          <p14:tracePt t="64627" x="6567488" y="3963988"/>
          <p14:tracePt t="64634" x="6640513" y="3963988"/>
          <p14:tracePt t="64643" x="6769100" y="3981450"/>
          <p14:tracePt t="64650" x="6878638" y="3990975"/>
          <p14:tracePt t="64657" x="7024688" y="4008438"/>
          <p14:tracePt t="64666" x="7143750" y="4037013"/>
          <p14:tracePt t="64673" x="7270750" y="4044950"/>
          <p14:tracePt t="64682" x="7380288" y="4064000"/>
          <p14:tracePt t="64689" x="7453313" y="4064000"/>
          <p14:tracePt t="64698" x="7535863" y="4073525"/>
          <p14:tracePt t="64705" x="7591425" y="4073525"/>
          <p14:tracePt t="64714" x="7645400" y="4073525"/>
          <p14:tracePt t="64722" x="7700963" y="4073525"/>
          <p14:tracePt t="64730" x="7754938" y="4073525"/>
          <p14:tracePt t="64738" x="7837488" y="4073525"/>
          <p14:tracePt t="64746" x="7893050" y="4073525"/>
          <p14:tracePt t="64754" x="7983538" y="4073525"/>
          <p14:tracePt t="64762" x="8075613" y="4073525"/>
          <p14:tracePt t="64769" x="8148638" y="4073525"/>
          <p14:tracePt t="64778" x="8239125" y="4073525"/>
          <p14:tracePt t="64786" x="8331200" y="4073525"/>
          <p14:tracePt t="64794" x="8458200" y="4073525"/>
          <p14:tracePt t="64802" x="8550275" y="4073525"/>
          <p14:tracePt t="64810" x="8696325" y="4073525"/>
          <p14:tracePt t="64818" x="8824913" y="4073525"/>
          <p14:tracePt t="64827" x="8970963" y="4073525"/>
          <p14:tracePt t="64834" x="9124950" y="4037013"/>
          <p14:tracePt t="65130" x="9024938" y="401638"/>
          <p14:tracePt t="65138" x="8942388" y="338138"/>
          <p14:tracePt t="65146" x="8861425" y="282575"/>
          <p14:tracePt t="65154" x="8759825" y="228600"/>
          <p14:tracePt t="65162" x="8696325" y="173038"/>
          <p14:tracePt t="65169" x="8596313" y="119063"/>
          <p14:tracePt t="65178" x="8458200" y="36513"/>
        </p14:tracePtLst>
      </p14:laserTraceLst>
    </p:ext>
  </p:extLst>
</p:sld>
</file>

<file path=ppt/theme/theme1.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altLang="uk-UA"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altLang="uk-UA"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9695</TotalTime>
  <Words>999</Words>
  <Application>Microsoft Office PowerPoint</Application>
  <PresentationFormat>Экран (4:3)</PresentationFormat>
  <Paragraphs>170</Paragraphs>
  <Slides>16</Slides>
  <Notes>16</Notes>
  <HiddenSlides>0</HiddenSlides>
  <MMClips>16</MMClips>
  <ScaleCrop>false</ScaleCrop>
  <HeadingPairs>
    <vt:vector size="8" baseType="variant">
      <vt:variant>
        <vt:lpstr>Использованные шрифты</vt:lpstr>
      </vt:variant>
      <vt:variant>
        <vt:i4>3</vt:i4>
      </vt:variant>
      <vt:variant>
        <vt:lpstr>Тема</vt:lpstr>
      </vt:variant>
      <vt:variant>
        <vt:i4>1</vt:i4>
      </vt:variant>
      <vt:variant>
        <vt:lpstr>Внедренные серверы OLE</vt:lpstr>
      </vt:variant>
      <vt:variant>
        <vt:i4>3</vt:i4>
      </vt:variant>
      <vt:variant>
        <vt:lpstr>Заголовки слайдов</vt:lpstr>
      </vt:variant>
      <vt:variant>
        <vt:i4>16</vt:i4>
      </vt:variant>
    </vt:vector>
  </HeadingPairs>
  <TitlesOfParts>
    <vt:vector size="23" baseType="lpstr">
      <vt:lpstr>Arial</vt:lpstr>
      <vt:lpstr>Lucida Sans Unicode</vt:lpstr>
      <vt:lpstr>Times New Roman</vt:lpstr>
      <vt:lpstr>Тема Office</vt:lpstr>
      <vt:lpstr>Документ</vt:lpstr>
      <vt:lpstr>Graph</vt:lpstr>
      <vt:lpstr>Equation.3</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IPP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Заголовок слайда отсутствует</dc:title>
  <dc:creator>APB</dc:creator>
  <cp:lastModifiedBy>Anatoliy Bovsunovsky</cp:lastModifiedBy>
  <cp:revision>386</cp:revision>
  <dcterms:created xsi:type="dcterms:W3CDTF">2009-05-11T09:01:32Z</dcterms:created>
  <dcterms:modified xsi:type="dcterms:W3CDTF">2020-07-07T09:52:26Z</dcterms:modified>
</cp:coreProperties>
</file>